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выражения длительности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грамматические конструкции для описания длительности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длительности в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помогает точно рассказать, как долго что-то происходит. Это важно при описании привычек и событий в рассказах.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действие прямо сейчас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временной вид показывает, что действие происходит в данный момент. Например, 'She is reading a book.' Это помогает выразить текущее, продолжающееся действие.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действие в прошлом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длительный процесс в прошлом, часто в сочетании с Past Simple. Пример: 'They were playing football when it started to rain.'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Continuous: действие с прошлого до настоящего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Подчеркивает, что действие началось в прошлом и длится до сих пор, например: 'I have been learning English for three years.'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времена для выражения длительности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Continuous: выражение длительности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используется для описания действий, которые начались в прошлом и продолжаются в момент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'She has been working here since 2018' — подчеркивает дату начала и длительность.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Обязательным являются слова-маркеры времени since (с какого момента) и for (на протяжении какого времени).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действие, происходившее в определённый момент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'He was watching TV at 7 pm.' Это показывает длительный процесс в конкретное время прошлого.
</a:t>
            </a:r>
            <a:endParaRPr lang="en-US" sz="134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 Past Simple для двух событий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Past Continuous показывает фон первого действия, а Past Simple – второе быстротечное событие. Пример: 'I was cooking when he arrived.'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Continuous: длительность в прошлом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Continuous: длительность в будущем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'This time tomorrow I will be flying to Paris.'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действие, которое будет происходить в конкретный момент в будущем.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планов или предсказаний с акцентом на длительность.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детализировать события и временные рамки в будущем.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 временные выражения: for, since, during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указывает на продолжительность времени: 'for three hours' означает 'в течение трёх часов'. Since обозначает начало действия: 'since 2015' — с 2015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описывает период, когда что-то происходит, без акцента на начало или продолжительность, например: 'during the meeting' — во время встречи.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использовании for и since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использование важно для корректной передачи временных рамок действия.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используется с выражениями длительности, например, 'for two weeks' — на протяжении двух недель.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 точку начала во времени, например, 'since Monday' — начиная с понедельника.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времён Continuous по длительности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различия во времени начала, продолжительности и завершения действий в разных временах Continuous.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Present, Past и Future Continuous фокусируются на разный период — настоящее, прошлое или будущее действие.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313835"/>
            <a:ext cx="4534800" cy="22073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английского языка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фразы для выражения длительности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примеры использования времён Continuous с маркерами времени для разных периодов.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универсальны и помогают чётко описать длительность действия в разные временные периоды.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диалогов: как англоговорящие выражают длительность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готовка в разговоре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обмен словами на кухне показывает, как легко использовать фразы с длительностью. Например, фраза «I've been cooking for hours» подчеркивает, что приготовление заняло продолжительное время. Это помогает слушателю понять ситуацию без лишних объяснений.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на встрече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беседе часто встречается выражение ожидания: «We were waiting since morning». Такая конструкция показывает длительность периода действия и способствует точности описания времени, проведённого в ожидании.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строить порядок слов, особенно в вопросах, чтобы сохранить смысл и грамматическую корректность высказывания.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сохраняет ясность общения, позволяя точно выразить сомнение или подтверждение продолжительности действия в настоящем или прошлом.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конструкции показывают, что действие продолжается, но недолго: «She hasn't been sleeping for long». Такие формы информируют о ограниченной длительности.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с длительностью часто начинаются со слов «How long», например: «How long have you been studying?». Это помогает уточнить время, затраченное на действие.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длительности в вопросах и отрицаниях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упражнения на for, since, during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упражнении предлагается заполнить пропуски словами for или since, например: «She has lived here ___ five years.» Это помогает закрепить правильное использование длительности с моментами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упражнение предлагает вставить during: «He played football ___ the holidays.» Такой приём учит различать выражения, используемые для обозначения продолжительности в определённые периоды.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для выражения 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правильного времени в зависимости от начальной точки и периода действия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for и since — одна из самых частых ошибок. Например, применение since с периодами вместо конкретного момента времени снижает точность высказывания.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 Continuous или пропуск окончания -ing в глаголах нарушает грамматическую структуру и меняет смысл фраз, что негативно сказывается на восприятии речи.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порядке слов при построении вопросительных предложений приводят к непониманию и нарушают логику высказывания, что мешает эффективному общению.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выражении длительности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028" y="1890721"/>
            <a:ext cx="339525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с другими глагольными конструкциями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Причастия, например, «studying», часто используются для описания длительных действий: «After studying for an hour...» помогает показать продолжительность перед основным событием.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 инфинитивом указывает на намерение или план длительного действия: «He hopes to be working all day» — подчеркивает предстоящую длительность процесса.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Инфинитивы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состояния, как «feel» в «She has been feeling tired for days», выражают длительное состояние, показывая непрерывность и продолжительность переживаний.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пример: рассказ о длительном событии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процесса подготовки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рассказывает: «Last year, I was preparing for exams for two months.» Этот пример показывает целенаправленный длительный процесс с чётким временным промежутком.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варианты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длительности можно использовать разные варианты: «I have been studying for exams» или «I was studying» — каждый подчёркивает разные аспекты времени действия.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важно правильно выражать длительность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использование времён и маркеров длительности обеспечивает ясность коммуникации, позволяя собеседнику лучше понять временные рамки событий.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важно на экзаменах и уроках, где правильная грамматика влияет на оценку и общее впечатление от владения языком.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выражение длительности помогает избежать недоразумений и способствует естественности речи как в учебной, так и в повседневной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запоминанию грамматических конструкций длительности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Создавайте собственные карточки с примерами предложений, что облегчает повторение и улучшает память.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практикуйте составление предложений с использованием всех времен Continuous, чтобы закрепить навыки грамотного выражения длительности.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визуальные схемы и таблицы для наглядного запоминания правил различий между for, since и during.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Ведите небольшой словарь-помощник с ключевыми выражениями, чтобы быстро ориентироваться в типичных конструкциях и ошибках.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ключевые моменты выражения длительности на 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выражается временами Continuous и маркерами for, since, during. Важно правильно выбирать время и пользоваться вопросительными и отрицательными формами. Регулярная практика обеспечивает уверенность и точность речи.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2026-05-07T02:04:07Z</dcterms:created>
  <dcterms:modified xsi:type="dcterms:W3CDTF">2026-05-07T02:04:07Z</dcterms:modified>
</cp:coreProperties>
</file>