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в XIX веке: реформы, кризисы и модернизация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стал переходом от сословно-крепостного строя к индустриальным переменам и новым противоречиям.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XIX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Россия оставалась крупнейшей по территории европейской державой, но по развитию уступала Западу. Основа экономики — сельское хозяйство, а крепостное право сохраняло зависимость миллионов крестьян. После 1812 года авторитет вырос, но внутренние противоречия обострились.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 и первые попытки реформ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Александре I создали министерства и Государственный совет, что усилило централизацию управления. Однако цель полной «рационализации» власти удалось реализовать лишь частично.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М. М. Сперанского предполагал более продуманную систему государственных органов. Он остался ограниченным по масштабу: реформы не перестроили управление целиком и не устранили старые механизмы.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1804 году приняли университетский устав, расширяли сеть учебных заведений и укрепляли роль образования. Но крепостное право и сословные ограничения сохранили зависимость крестьянства.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войны 1812 года — к новой системе отношений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и итог для международного положения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декабристов и кризис дворянской опоры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программах фигурировали отмена крепостного права, идея конституции и ограничение власти монарха. После поражения, казни пяти руководителей и ссылок стало ясно: даже часть дворянства сомневалась в прежнем порядке.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декабря 1825 года в Петербурге произошло восстание декабристов — первое крупное выступление против самодержавия в XIX веке. Участники действовали через тайные общества, объединяя разные взгляды.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Николаевская эпоха: порядок, контроль и официальная идеология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правление Николая I усилились цензура и полицейский надзор, заметно выросла роль Третьего отделения. Государство стремилось заранее пресекать любые признаки оппозиции и «вольнодумства».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идеология опиралась на формулу «Православие, самодержавие, народность», предложенную С. С. Уваровым. Она задавала рамки допустимых взглядов и укрепляла представление о правильности существующего строя.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укреплялись бюрократия и военная дисциплина. Для управления и мобилизации развивали транспорт: строили шоссейные дороги и первые железные линии.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Российской империи в середине XIX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сословия были свои права и обязанности. Особое значение имело положение крестьян — оно оставалось ключевой социальной проблемой.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оставалось сословным и юридически неравным; крестьянский вопрос определял напряжённость и направление перемен.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истории XIX века.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как главная проблема империи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снижало эффективность сельского хозяйства, затрудняло формирование динамичного рынка труда и усиливало социальную напряжённость. Поэтому оно превращалось в системный тормоз модернизации.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крестьяне были прикреплены к земле и зависели от помещика в личной и хозяйственной сферах. Это ограничивало свободу передвижения, выбора занятий и самостоятельного решения жизненных вопросов.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повинности — барщина и оброк — закрепляли «натуральный» характер отношений и тормозили переход к рынку. Без свободной рабочей силы сложнее было перестраивать хозяйство и повышать производительность.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железнодорожной сети в XIX веке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обновления транспорта заметно ускорялись после реформ 1860–1870-х годов, что влияло на торговлю и перевозки продовольствия и сырья.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модернизация поддерживала экономический рост и повышала управляемость страны, включая военные перевозки, делая железные дороги «каркасом» империи.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хронология этапов, представленная в школьном курсе истории (точные километры на слайде не приводятся).
</a:t>
            </a:r>
            <a:endParaRPr lang="en-US" sz="6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и уроки поражения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1853–1856 годов показала разрыв России с Великобританией и Францией в технологиях и организации. Отставание проявлялось не только в вооружении, но и в работе государственных систем.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была связана с борьбой за влияние на Балканах и в Османской империи. Главным символом сопротивления стала оборона Севастополя, ставшая важной частью общественной памяти.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 1856 года ограничил права России на Чёрном море и подчеркнул необходимость больших преобразований. Это касалось армии, экономики и управления, то есть задач модернизации в целом.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проведение реформ Александра II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Крымской войне → обсуждение преобразований → редакционные комиссии → Манифест 19 февраля 1861 года → земская и судебная реформы (1864) → городская реформа (1870) → военная реформа (1874).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1861 году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февраля 1861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даровал крестьянам личную свободу: они могли заключать сделки и обращаться в суд. Это меняло юридический статус людей, прежде считавшихся зависимыми от помещика.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выкупные платежи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формально оставалась у помещиков, а крестьяне получали наделы с помощью выкупных платежей. На практике это надолго удерживало экономическую зависимость деревни.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Временнобязанное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новым правилам не был одномоментным: сохранялось временнобязанное положение. Реформа превращалась в длительный процесс адаптации, а не в мгновенную смену системы.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реформа стала незавершённой модернизацией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Малоземелье и общинные ограничения сузили возможности самостоятельного хозяйства. Поэтому освобождение стало важнейшим шагом, но не окончательным решением проблем деревни.
</a:t>
            </a:r>
            <a:endParaRPr lang="en-US" sz="7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30647"/>
            <a:ext cx="3918900" cy="15214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1860–1870-х годов: содержание и 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реформ и их практического результата: что изменилось в управлении, суде, городах и армии.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модернизировали систему управления и правоприменения, но политическая модель оставалась прежней: император сохранял власть без конституционных ограничений.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 XIX века.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подъём второй половины XIX века: сцены и детали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фабрики и новые люди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на Урале и расширение фабричного производства в Петербурге и Москве укрепляли промышленную базу. Одновременно в экономику привлекали иностранный капитал, включая французский, бельгийский и британский. Появлялся рабочий класс с длинным рабочим днём, низкой зарплатой и слабой защитой.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над Донбассом и нужда в топливе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1860-х производство заметно ускорилось, и спрос на энергию стал особенно ощутимым. Развитие угледобычи в Донбассе поддерживало работу заводов и парового транспорта. Индустриализация ощущалась как постоянное «движение топлива» к фабрикам.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и радикализация революционного движения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смещение акцента: от попыток изменить сознание людей через пропаганду — к методам давления через насилие.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радикализации заметна «переориентация средств борьбы», что усиливало конфликт с самодержавием и повышало цену политической борьбы.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направлений народнического движения и события 1 марта 1881 года.
</a:t>
            </a:r>
            <a:endParaRPr lang="en-US" sz="6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III и курс на контрреформы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1881 года политика стала более консервативной: усилили цензуру, расширили полицейский надзор и ограничили земское самоуправление.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опора смещалась к поддержке самодержавия, православия и сословного устройства, а также к курсу русификации в национальных окраинах.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промышленный рост не прекращался: государство стремилось сохранить стабильность после волны революционного террора и удержать социальный порядок.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империя и национальный вопрос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регионов действовал курс русификации, что усиливало сопротивление и стимулировало национальные движения. В итоге возникало постоянное напряжение между имперским центром и местными элитами.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включала поляков, финнов, прибалтов, кавказские народы, народы Средней Азии и множество других групп. Центр проводил административную унификацию и усиливал контроль, чтобы сделать управление более единообразным.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общественная мысль XIX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 периодика превращались в «пространство обсуждения»: идеи свободы личности, веры и будущего России спорили на страницах газет и журналов.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творчества работали вместе: литература задавала смыслы, наука и печать помогали их распространять, а искусство укрепляло общественный интерес к переменам.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культурным направлениям XIX века (школьный курс истории России).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 концу XIX века: достижения и противоречия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1890-м годам расширялась железнодорожная сеть, росла промышленность и усложнялась система государственного управления. Империя становилась более связанной экономически и управленчески.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сохранялась аграрная перенаселённость и малоземелье крестьян, что поддерживало высокое напряжение в деревне. Решение земельного вопроса оставалось неполным.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положение рабочих и ограниченность политических прав усиливали ощущение несправедливости. Социальная проблема всё чаще выходила за рамки «частного недовольства».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противоречия делали модернизацию неполной: развитие шло быстрее изменений в обществе и политике. Это повышало риск новых кризисов в ближайшие годы.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XIX века для Российской империи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укрепил Россию как одну из крупнейших европейских держав, но показал пределы самодержавной модели. Реформы Александра II ускорили перемены, не решив аграрный, рабочий и национальный вопросы, поэтому кризисы начала XX века стали неизбежнее.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2026-05-11T14:14:16Z</dcterms:created>
  <dcterms:modified xsi:type="dcterms:W3CDTF">2026-05-11T14:14:16Z</dcterms:modified>
</cp:coreProperties>
</file>