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16925" y="570000"/>
            <a:ext cx="4475400" cy="400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темы: Дигибридное скрещивание и закон независимого наследования признаков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 наследование двух признаков одновременно и принципы генетического разнообразия.
</a:t>
            </a:r>
            <a:endParaRPr lang="en-US" sz="3800" dirty="0"/>
          </a:p>
        </p:txBody>
      </p:sp>
      <p:sp>
        <p:nvSpPr>
          <p:cNvPr id="4" name="Text 1"/>
          <p:cNvSpPr txBox="1"/>
          <p:nvPr/>
        </p:nvSpPr>
        <p:spPr>
          <a:xfrm>
            <a:off x="4700700" y="4631775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545" y="0"/>
            <a:ext cx="48722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631075"/>
            <a:ext cx="3877500" cy="27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1865 году Мендель впервые описал законы наследования, используя дигибридное скрещивание гороха. Эти открытия стали основой для понимания генетики и применяются в медицине и селекции.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38775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открытий Грегора Менделя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8200" y="1091200"/>
            <a:ext cx="31263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Дигибридное скрещивание — это скрещивание организмов, различающихся по двум парам альтернативных признаков, часто изучаемое на растениях и животных.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дигибридного скрещивания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18200" y="2443546"/>
            <a:ext cx="42537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Данный метод позволяет выявить, как два различных признака наследуются одновременно и насколько они независимы друг от друга.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18200" y="3795900"/>
            <a:ext cx="57294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Результаты таких скрещиваний помогают понять генетические связи и прогнозировать возможные варианты потомства.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946" y="1190625"/>
            <a:ext cx="3003807" cy="3197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71875" y="1190625"/>
            <a:ext cx="5238600" cy="142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Горох с двумя признаками: форма семян (гладкие или морщинистые) и цвет (жёлтый или зелёный). Исходные растения — гомозиготы по обоим признакам, проявляющие явное различие.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Классический пример: дигибридное скрещивание у гороха
</a:t>
            </a:r>
            <a:endParaRPr lang="en-US" sz="2702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3554925" y="2959550"/>
            <a:ext cx="5238600" cy="14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скрещивании таких растений потомство демонстрирует четыре фенотипические варианта, что иллюстрирует основные закономерности наследования.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998" y="1073875"/>
            <a:ext cx="4974404" cy="340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образцов отражает типичное соотношение признаков у гороха, подтверждая закономерности Менделя.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9:3:3:1 демонстрирует независимость наследования двух признаков и их равномерное распределение в потомстве.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Классические опыты Г. Менделя, 1865 год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распределения фенотипов в F2-поколении
</a:t>
            </a:r>
            <a:endParaRPr lang="en-US" sz="2557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9297" y="1279475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 — участок ДНК, который отвечает за передачу конкретного признака от родителей к потомкам.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генетические понятия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1394950" y="2889051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Аллели — это разные формы одного гена, которые могут быть доминантными или рецессивными и влиять на проявление признаков.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382395" y="1279475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Генотип — совокупность всех генов растения или животного, определяющая его наследственные характеристики.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5278048" y="2889051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Фенотип — внешнее проявление признаков, которое зависит от генотипа и условий окружающей среды.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375" y="878965"/>
            <a:ext cx="3661200" cy="36147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9337" y="1391321"/>
            <a:ext cx="3887400" cy="15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Аллели разных генов распределяются в гаметы независимо, если гены находятся на разных хромосомах, что обеспечивает множество сочетаний признаков.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Суть закона независимого наследования признаков
</a:t>
            </a:r>
            <a:endParaRPr lang="en-US" sz="2767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306750" y="3067970"/>
            <a:ext cx="3887400" cy="15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независимое распределение объясняет появление новых комбинаций и разнообразие фенотипов в потомстве при дигибридном скрещивании.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750" y="1552956"/>
            <a:ext cx="8503800" cy="29901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11075"/>
            <a:ext cx="85038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дигибридного скрещивания от родителей к F2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генотипов родителей через поколения к характерным фенотипам потомства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8202" y="1598227"/>
            <a:ext cx="4045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гетерозигот AaBb формируется четыре типа гамет: AB, Ab, aB и ab, каждая содержит разные сочетания аллелей.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гаметогенеза и формирование гамет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4765129" y="1598227"/>
            <a:ext cx="4045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гамета несёт одну аллель из каждой пары генов, что влияет на разнообразие генотипов потомства.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18202" y="3048302"/>
            <a:ext cx="4045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Гаметогенез — процесс образования половых клеток, при котором происходит случайное распределение аллелей между гаметами.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765129" y="3048302"/>
            <a:ext cx="4045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Случайное сочетание гамет при оплодотворении определяет окончательный фенотип будущих организмов.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6750" y="2142754"/>
            <a:ext cx="4037700" cy="16091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58150" y="1366025"/>
            <a:ext cx="3752400" cy="316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Распространённые фенотипические комбинации и их частоты в поколении F2, определяющие наследуемость признаков.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потомков проявляют доминантные признаки, подтвердив теорию независимого наследования аллелей.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Эксперименты Г. Менделя, 1865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7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распределения фенотипов в F2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8200" y="1091200"/>
            <a:ext cx="2507100" cy="3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Обозначения генов назначаются с заглавных букв для доминантных аллелей и строчных для рецессивных, например, A и a. Такое разделение помогает быстро понять тип наследуемого признака.
</a:t>
            </a:r>
            <a:endParaRPr lang="en-US" sz="15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генетических обозначений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3310825" y="1091200"/>
            <a:ext cx="2507100" cy="3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Гомозиготы имеют одинаковые аллели, например, AA или aa, а гетерозиготы — разные, например, Aa. Это важно для правильного построения схем скрещивания и прогнозирования результатов.
</a:t>
            </a:r>
            <a:endParaRPr lang="en-US" sz="1500" dirty="0"/>
          </a:p>
        </p:txBody>
      </p:sp>
      <p:sp>
        <p:nvSpPr>
          <p:cNvPr id="9" name="Text 4"/>
          <p:cNvSpPr txBox="1"/>
          <p:nvPr/>
        </p:nvSpPr>
        <p:spPr>
          <a:xfrm>
            <a:off x="6303450" y="1091200"/>
            <a:ext cx="2507100" cy="3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Стандартизация символов облегчает запись и чтение генетической информации, что пригодно при изучении закономерностей наследования признаков в различных биологических процессах.
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91350" y="683650"/>
            <a:ext cx="30192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этого закона позволяет селекционерам планировать появление желаемых комбинаций признаков у растений с высокой степенью точности и контролем над наследственностью.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683650"/>
            <a:ext cx="3126300" cy="39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закона независимого наследования признаков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5791354" y="2036000"/>
            <a:ext cx="30192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животноводстве использование закона способствует выведению пород с комбинированными ценными характеристиками благодаря прогнозированию вариантов наследования признаков.
</a:t>
            </a:r>
            <a:endParaRPr lang="en-US" sz="1395" dirty="0"/>
          </a:p>
        </p:txBody>
      </p:sp>
      <p:sp>
        <p:nvSpPr>
          <p:cNvPr id="7" name="Text 3"/>
          <p:cNvSpPr txBox="1"/>
          <p:nvPr/>
        </p:nvSpPr>
        <p:spPr>
          <a:xfrm>
            <a:off x="5791353" y="3388350"/>
            <a:ext cx="30192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Принцип помогает генетикам и врачам анализировать родословные, прогнозировать вероятность наследственных заболеваний и корректировать подходы к генетическому консультированию.
</a:t>
            </a:r>
            <a:endParaRPr lang="en-US" sz="1362" dirty="0"/>
          </a:p>
        </p:txBody>
      </p:sp>
      <p:sp>
        <p:nvSpPr>
          <p:cNvPr id="8" name="Text 4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23" y="0"/>
            <a:ext cx="513345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24425" y="1945851"/>
            <a:ext cx="3586200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Сцепление генов
</a:t>
            </a:r>
            <a:pPr algn="l" indent="0" marL="0">
              <a:lnSpc>
                <a:spcPct val="100000"/>
              </a:lnSpc>
              <a:buNone/>
            </a:pPr>
            <a:r>
              <a:rPr lang="en-US" sz="4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Гены, расположенные близко друг к другу на одной хромосоме, часто наследуются совместно. Это явление называется сцеплением, и оно приводит к отклонениям от классического закона независимого распределения признаков.
</a:t>
            </a:r>
            <a:endParaRPr lang="en-US" sz="1408" dirty="0"/>
          </a:p>
        </p:txBody>
      </p:sp>
      <p:sp>
        <p:nvSpPr>
          <p:cNvPr id="6" name="Text 1"/>
          <p:cNvSpPr txBox="1"/>
          <p:nvPr/>
        </p:nvSpPr>
        <p:spPr>
          <a:xfrm>
            <a:off x="5213000" y="311075"/>
            <a:ext cx="3597900" cy="145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закона и особенности наследования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8460225" y="468530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5224425" y="3445835"/>
            <a:ext cx="3586200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кроссинговера
</a:t>
            </a:r>
            <a:pPr algn="l" indent="0" marL="0">
              <a:lnSpc>
                <a:spcPct val="100000"/>
              </a:lnSpc>
              <a:buNone/>
            </a:pPr>
            <a:r>
              <a:rPr lang="en-US" sz="4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мейоза возможен обмен участками между гомологичными хромосомами — кроссинговер. Этот процесс частично разрывает сцепление, создавая новые комбинации аллелей и влияя на наследование фенотипов.
</a:t>
            </a:r>
            <a:endParaRPr lang="en-US" sz="143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3640" y="1124025"/>
            <a:ext cx="5369219" cy="2124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344575"/>
            <a:ext cx="52089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ключевые различия между типами скрещивания по числу признаков, возможных вариантов комбинаций и расщеплению во втором поколении.
</a:t>
            </a:r>
            <a:pPr algn="l" indent="0" marL="0">
              <a:lnSpc>
                <a:spcPct val="100000"/>
              </a:lnSpc>
              <a:buNone/>
            </a:pPr>
            <a:r>
              <a:rPr lang="en-US" sz="5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числа признаков в скрещивании значительно повышает генетическое разнообразие потомства, что расширяет возможности селекции и исследований.
</a:t>
            </a:r>
            <a:pPr algn="l" indent="0" marL="0">
              <a:lnSpc>
                <a:spcPct val="100000"/>
              </a:lnSpc>
              <a:buNone/>
            </a:pPr>
            <a:r>
              <a:rPr lang="en-US" sz="5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5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опытов Менделя
</a:t>
            </a:r>
            <a:endParaRPr lang="en-US" sz="1165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моногибридного и дигибридного скрещивания
</a:t>
            </a:r>
            <a:endParaRPr lang="en-US" sz="2693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8200" y="1091200"/>
            <a:ext cx="31263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Дигибридное скрещивание используется для исследования цветовых и текстурных признаков у лабораторных животных, облегчая прогнозирование характерных комбинаций.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 современной селекции и науке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18200" y="2443546"/>
            <a:ext cx="42537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растениеводстве оно помогает создавать новые сорта томатов и фасоли с улучшенными качествами плодов за счёт комбинирования двух признаков одновременно.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18200" y="3795900"/>
            <a:ext cx="57294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Менделя широко применяются в селекции для формирования сортов и пород с оптимальными и устойчивыми комбинациями наследственных признаков.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998" y="1073875"/>
            <a:ext cx="4974404" cy="340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часть генов у растений наследуется независимо, что подтверждает применимость закона Менделя в большинстве случаев.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случаи сцепления обуславливают исключения в классических закономерностях наследования и важны для комплексного понимания генетики.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Классические ботанические исследования, конец XIX — начало XX века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Частота случаев сцепления генов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9297" y="1279475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на основе дигибридных скрещиваний открыли взаимосвязи между генами, что позволило выявить принципы их взаимодействия и сцепления.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дигибридного скрещивания в развитие генетики
</a:t>
            </a:r>
            <a:endParaRPr lang="en-US" sz="2702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1394950" y="2889051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Результаты способствовали созданию генетических карт, на которых отмечены расположения генов относительно друг друга на хромосомах.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382395" y="1279475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Уточнение понятий аллелей и механизмов их передачи стал возможен благодаря систематическому анализу результатов дигибридных скрещиваний.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5278048" y="2889051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современной генетики и понимание закономерностей наследования сформировались именно благодаря экспериментам и теоретическим выводам, сделанным на примере дигибридного скрещивания.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91925" y="1126406"/>
            <a:ext cx="2130000" cy="15205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7000" y="1126406"/>
            <a:ext cx="2130000" cy="15205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2075" y="1126406"/>
            <a:ext cx="2130000" cy="15205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1191925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Прогноз наследственных заболеваний
</a:t>
            </a:r>
            <a:pPr algn="ctr" indent="0" marL="0">
              <a:lnSpc>
                <a:spcPct val="100000"/>
              </a:lnSpc>
              <a:buNone/>
            </a:pPr>
            <a:r>
              <a:rPr lang="en-US" sz="6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дигибридных схем позволяет предсказывать вероятность появления сложных генетических заболеваний, учитывая комбинации различных генов. Это способствует ранней диагностике и персонализированному подходу в медицине.
</a:t>
            </a:r>
            <a:endParaRPr lang="en-US" sz="1275" dirty="0"/>
          </a:p>
        </p:txBody>
      </p:sp>
      <p:sp>
        <p:nvSpPr>
          <p:cNvPr id="8" name="Text 2"/>
          <p:cNvSpPr txBox="1"/>
          <p:nvPr/>
        </p:nvSpPr>
        <p:spPr>
          <a:xfrm>
            <a:off x="3507000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и анализ генетических карт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 применяют дигибридные данные для более точного построения генетических карт, что облегчает поиск генов, ответственных за болезни, и планирование терапии на молекулярном уровне.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822075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родословных с помощью биоинформатики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методы биоинформатики используют данные о наследовании признаков для определения степени родства и изучения передачи мутаций, что важно для брачного консультирования и исследований популяций.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06750" y="311075"/>
            <a:ext cx="8509500" cy="6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дигибридного скрещивания в медицине и биоинформатике
</a:t>
            </a:r>
            <a:endParaRPr lang="en-US" sz="265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8200" y="1091200"/>
            <a:ext cx="2507100" cy="3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Классическое расщепление 9:3:3:1 подтверждает, что признаки, наследуемые по разным генам, распределяются независимо, что сформулировано в законе Менделя.
</a:t>
            </a:r>
            <a:endParaRPr lang="en-US" sz="15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ключевых результатов дигибридного скрещивания
</a:t>
            </a:r>
            <a:endParaRPr lang="en-US" sz="2702" dirty="0"/>
          </a:p>
        </p:txBody>
      </p:sp>
      <p:sp>
        <p:nvSpPr>
          <p:cNvPr id="7" name="Text 2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3310825" y="1091200"/>
            <a:ext cx="2507100" cy="3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Принцип независимости применим для генов, не сцепленных на одной хромосоме, но может корректироваться с учётом сцепления и кроссинговера.
</a:t>
            </a:r>
            <a:endParaRPr lang="en-US" sz="1500" dirty="0"/>
          </a:p>
        </p:txBody>
      </p:sp>
      <p:sp>
        <p:nvSpPr>
          <p:cNvPr id="9" name="Text 4"/>
          <p:cNvSpPr txBox="1"/>
          <p:nvPr/>
        </p:nvSpPr>
        <p:spPr>
          <a:xfrm>
            <a:off x="6303450" y="1091200"/>
            <a:ext cx="2507100" cy="3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Методика дигибридного скрещивания стала универсальным инструментом, используемым в биологии, генетике и медицине для изучения наследственности и улучшения организмов.
</a:t>
            </a:r>
            <a:endParaRPr lang="en-US" sz="1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60400" y="302595"/>
            <a:ext cx="2865900" cy="26252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8000" y="302550"/>
            <a:ext cx="3471900" cy="405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закона независимого наследования в биологии и науке
</a:t>
            </a:r>
            <a:pPr algn="l" indent="0" marL="0">
              <a:lnSpc>
                <a:spcPct val="100000"/>
              </a:lnSpc>
              <a:buNone/>
            </a:pPr>
            <a:r>
              <a:rPr lang="en-US" sz="16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независимого наследования играет ключевую роль в понимании биологического разнообразия, служит основой селекции и медицинской генетики, а также способствует развитию современных биоинформатических методов.
</a:t>
            </a:r>
            <a:endParaRPr lang="en-US" sz="356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2026-05-08T04:17:27Z</dcterms:created>
  <dcterms:modified xsi:type="dcterms:W3CDTF">2026-05-08T04:17:27Z</dcterms:modified>
</cp:coreProperties>
</file>