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люди: обзор и ключевые темы урока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происхождение человека, этапы развития и важные открытия древних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древнейших людей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появился около 2,6 млн лет назад в Африке. Археология и антропология раскрывают изменение внешности, поведения и культуры древних людей и помогают понять путь эволюции.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первого человека умелого — Homo habilis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место обитания 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умелый жил около 2,4–1,4 миллионов лет назад преимущественно в Восточной Африке. Его останки дают ключ к пониманию ранних этапов человеческой эволюции.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 орудия 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умел создавать простейшие каменные орудия — оббитые камни и скребки. Объём мозга у них был около 600–700 см³, что больше, чем у предков, но меньше, чем у последующих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Homo erectus, человека прямоходящего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научился ходить на двух ногах, использовал огонь и строил простые жилища. Обнаружения останков происходили в Африке, Азии и Европе.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жил с 1,9 млн до 143 тыс. лет назад и имел мозг объёмом до 1100 см³. У него был наибольший рост по сравнению с ранними людьми.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особенности неандертальцев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строение и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400–40 тысяч лет назад, отличались крепким и мускулистым телом, мозгом до 1500 см³ и изготавливали сложные орудия. Они охотились и строили убежища.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культура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хоронили умерших, что указывает на развитие ранних религиозных взглядов. Также они ухаживали за ранеными, показывая заботу и сотрудничество.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в Европе около 40 тысяч лет назад, они имели мозг объёмом 1600 см³ и были выше по росту. Оставили богатое культурное наследие — рисунки и украшения.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 речь и умели объединяться в большие коллективы для совместной охоты и жизни, что способствовало развитию более сложного общества.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— первые люди современного типа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древнейших людей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показатели развития по времени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предшественники Homo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 Африке 4–1 млн лет назад, имели размер мозга 400–550 см³ и рост до 120–140 см. Они уже передвигались на двух ногах и питались разнообразной пищей.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находка «Люси»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Эфиопии обнаружен скелет «Люси», возрастом около 3,2 млн лет. Эта находка помогла понять, как выглядели и как жили ранние прямоходящие предки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древнейших видов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характеристики мозга, роста, умений пользоваться орудиями и огнём у разных видов древних людей.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и сложности орудий отражают прогресс в эволюции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археологических исследований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и технологии древних людей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виды орудий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создавали орудия из камня, дерева и кости. Среди них — чопперы, рубила и скребки, сделанные из кремня, кварцита и гальки. Эти примитивные инструменты помогали им добывать пищу и защищаться.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такие орудия в Олдувайском ущелье (Африка), Дманиси (Грузия) и Кентских пещерах (Великобритания). Их изучение отражает развитие технологий и умений древних людей на разных этапах.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его значение в жизни древнейших людей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стал источником тепла, пищи и защиты от хищников. Его освоение не только улучшило рацион, но и способствовало развитию мозга, позволяя людям осваивать холодные регионы.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использования огня относятся примерно к миллиону лет назад. Учёные нашли древние очаги в пещере Вондерверк в ЮАР, свидетельствующие о контролируемом применении огня.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общались с помощью жестов, мимики и простых звуков. Постепенно, около 500 тысяч лет назад, начали развиваться более сложные формы речи, способствовавшие координации действий.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улучшило охоту и уход за потомством, а также позволяло передавать накопленный опыт и знания от более старших к младшим представителям сообщества.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способы общения и развитие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первобытном коллективе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коллективе возникло разделение труда: мужчины занимались охотой, женщины — сбором плодов и заботой о детях, что повышало эффективность добычи и воспитания.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 стимулировала появление первых социальных правил, взаимной поддержки и уважения к старшим, что укрепляло единство и стабильность группы.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группы состояли из небольших стад, объединённых ради поиска пищи и защиты от угроз. Такое объединение обеспечивало лучшее выживание и обмен знаниями.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искусства и мировоззрения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кроманьонцев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пещерах Шове и Альтамира найдены изображения животных и сцен охоты, созданные кроманьонцами 40–30 тыс. лет назад. Эти рисунки отражают важные для них сюжеты и являются одними из древнейших произведений искусства.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украшения и амулеты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изготавливали украшения из кости, раковин и камней. Такие амулеты служили символами и, возможно, имели религиозное или оберегающее значение, что свидетельствует о формировании мировоззрения.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и расселение древнейших людей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покинули Африку и постепенно осваивали новые континенты, следуя за миграцией животных и изменениями климата.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древних людей — ключевой процесс адаптации и выживания, позволивший освоить разнообразные экосистемы мира.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Homo habilis и Homo erectus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Олдувайском ущелье найдены первые останки Homo habilis, а на острове Ява и близ Пекина — Homo erectus. Эти находки помогают изучить анатомию и образ жизни ранних людей.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неандертальцев и кроманьонцев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неандертальцев в Германии и кроманьонцев во Франции и Испании дают представление о развитых культурах, инструментах и сферах жизни наших предков.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 и памятники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включал охоту на крупных и мелких животных, таких как мамонты и бизоны, а также сбор ягод, орехов и кореньев, что обеспечивало разнообразие и полноценность питания.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охотничьих техник появились ловушки и засады, активно использовалась коллективная охота, что повышало эффективность добычи и безопасность общины.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добыча пищи у древнейших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древнейших людей и появление Homo sapiens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1,4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Homo habilis связано с изменениями климата и появлением более совершенных видов людей.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неандертальцев началось из-за климатических изменений и конкуренции с Homo sapiens.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исчезновение неандертальцев на фоне расширения ареала современных людей и изменившихся условий среды.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40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завоевал доминирующую позицию благодаря способности к адаптации и развитию культуры.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древнейших людей в историю человечества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охота и первые формы искусства заложили фундамент для социальных связей, религии и культурных традиций, лежащих в основе современной цивилизации.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создали первые орудия труда и приручили огонь, что значительно улучшило условия жизни и открыло новые возможности для развития вида.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древнейших людей в развитии человечества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положили начало цивилизации, освоив технологии и социальные навыки. Их достижения стали фундаментом для науки, искусства и культуры, раскрывая путь эволюции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2026-05-10T12:11:33Z</dcterms:created>
  <dcterms:modified xsi:type="dcterms:W3CDTF">2026-05-10T12:11:33Z</dcterms:modified>
</cp:coreProperties>
</file>