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литературе: место, память, язык и чувство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Родину через дом, природу, память и родное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Родина раскрывается как личное чувство и как судьба страны. Через образы дома, природы, языка и истории писатели помогают увидеть связь человека со своим народом и родной землей.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Родины важна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это место детства, семейных воспоминаний и первых впечатлений. В литературе именно отсюда начинается чувство привязанности, которое делает образ героя более живым и личным.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и большая Родина в литературных произведениях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два образа соединяются, частная память становится частью общей темы отчизны. Тогда герой ощущает себя не только жителем своего дома, но и участником истории своей страны.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Родина — это страна с ее историей, народом, символами и культурой. Писатели показывают, что любовь к родному дому может перерасти в уважение и ответственность перед всей Россией.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образ Родины в поэзии и прозе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лирике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передают через пейзаж настроение героя и его отношение к родной земле. Березы, поля, реки и дороги становятся знаком узнавания, тишины и любви к отечеству.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природа помогает создать точный образ места, где живет человек. Осенние и весенние картины, деревенский простор и широкие поля делают Родину зримой и близкой.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литературе: основные мотивы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мотивы соединяются в одном произведении и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тексты о Родине строятся на связи личного чувства с судьбой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часть Родины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передаются пословицы, сказки, песни и былины. Он сохраняет опыт поколений и делает культурную память народа живой и узнаваемой.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Передает мысль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помогает писателю выразить характер героя, эпоху и настроение. Точность речи делает образ Родины более убедительным и глубоким.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объединяет людей разных городов и регионов. В литературе это показывает, что Родина существует не только в пространстве, но и в общении.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чувство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Родное слово часто связано с теплом, уважением и благодарностью. Через него особенно ясно слышится личная привязанность человека к своей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показывает Родину: основные средства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помогают сделать образ Родины ярким, эмоциональным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становятся выразительными благодаря деталям, которые вызывают чувство близости и узнавания.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художественных текстов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Родина часто звучит как признание любви, тревоги или надежды. Поэт показывает не отвлеченное понятие, а живую Россию с ее полями, снегами, дорогами и человеческой памятью.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стихах связан с народной жизнью и историей страны. Через простые картины природы и знакомые детали поэт делает чувство принадлежности особенно сильным и личным.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замечать, как настроение стиха меняется вместе с образом Родины. Иногда она спокойная и родная, а иногда вызывает тревогу, но всегда остается дорогой сердцу.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лирике русских поэтов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историческая память в образе Родины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предание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текст строится вокруг рассказа бабушки о предках, войне и трудной дороге домой. Такая история делает прошлое близким, а Родину — частью семейной памяти, которую нельзя потерять.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деревенской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Родина раскрывается через шум ярмарки, песни и привычные обряды. Читатель видит не просто праздник, а жизнь народа, в которой сохраняются уважение к старшим и связь поколений.
</a:t>
            </a:r>
            <a:endParaRPr lang="en-US" sz="1124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город и его защитники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произведении древний город показан как место, где переплетаются история, труд и подвиг. Крепостные стены, памятные улицы и имена защитников напоминают, что Родина живет в памяти народа.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личных впечатлений герой приходит к пониманию Родины как ценности.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чувство Родины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литературе Родина предстает не абстрактным словом, а домом, который нужно защитить любой ценой, чтобы сохранить жизнь, свободу и будущее людей.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таких произведений проявляют мужество не ради славы, а ради семьи, товарищей и всей страны; их подвиг соединяется с болью утрат и тяжестью испытаний.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память о погибших: авторы показывают, что любовь к Родине выражается и в благодарности тем, кто не вернулся с войны.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помогает понять, что патриотизм в литературе связан с ответственностью, верностью долгу и готовностью беречь мир, добытый высокой ценой.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произведениях о войне и подвиге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 в литературных образах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Москва, Санкт-Петербург, города Золотого кольца, Поволжья и Сибири становятся не просто местом действия, а носителями истории, памяти и особого уклада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городской пейзаж писатели показывают, как в одном пространстве соседствуют прошлое и настоящее, старинные традиции и новые черты времени, формируя объемный образ Родины.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служит Родине: литературные образы героев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убеждает: значимый вклад в жизнь страны возможен в самых разных профессиях и поступках, если человек честно выполняет свое дело.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равны по смыслу: Родине служат и на поле боя, и в труде, и в науке, и в ежедневной гражданской ответственности.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типичных литературных образов о Родине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1871" y="1587736"/>
            <a:ext cx="476026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и нравственные ценности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Родины с ценностями в литературе помогает увидеть, почему герои принимают важные решения и как формируется их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долг показывают, что любовь к Родине требует не только чувств, но и поступков, верности и внутренней честности.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тем о Родине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историческая судьба России в литературе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истокам государства, княжеским временам и первым представлениям о защите земли, чтобы показать рождение исторической памяти народа.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войнах Родина раскрывается через стойкость людей, их готовность к подвигу и общую ответственность за судьбу страны.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реформ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общество меняется, а вместе с ним меняется и взгляд на Родину: как на труд, выбор и необходимость беречь общее.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 напоминает, что уважение к предкам и знание истории помогают лучше понять свою страну и личную связь с ней.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лица одной Родины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тишина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 литературе часто изображается строгим и величавым. Здесь особенно заметны снег, холодный ветер, простор и выносливость людей, которые живут в непростых условиях и хранят спокойное достоинство.
</a:t>
            </a:r>
            <a:endParaRPr lang="en-US" sz="113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Кавказ: широта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поражает масштабом пространства, а Кавказ — яркостью природы и культур. В литературе эти регионы напоминают, что Родина многолика: у нее разные пейзажи, обычаи и голоса, но единая история.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 Урал: труд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заводские города и уральские просторы создают образ земли, где рядом стоят торговля, работа, ремесло и большие дороги. Такие картины показывают, как труд соединяет людей разных поколений.
</a:t>
            </a:r>
            <a:endParaRPr lang="en-US" sz="12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ежедневные поступки превращают любовь к Родине в реальные дела.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Родину в повседневной жизни школьника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стихах, песнях и школьном чтении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о Родине легко запоминаются, потому что в них звучат ритм, повтор и плавная интонация, помогающие почувствовать тепло и искренность авторской речи.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береза, река и дорога делают Родину узнаваемой и близкой. Через такие детали читатель видит не только красоту, но и привычный, дорогой сердцу мир.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начинается с малого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 напоминают: любовь к стране рождается из любви к дому, семье, родной улице и знакомым местам, где формируется память детства.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разговор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о Родине, он узнает не только о природе и чувствах, но и о том, как люди берегли память, язык и традиции своего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в понятии Родины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чувство Родины возникает не в одиночку: оно поддерживается общими словами, привычками, праздниками и памятными местами.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языка, истории и культуры делает образ Родины целостным: это и пространство, и память, и связь людей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признаков понятия Родины в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литературе: от чувства к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книгах и стихах соединяет дом, природу, язык, историю и память народа. Литература учит не только любить свою землю, но и беречь ее делами, знаниями и уважением к людям.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2026-05-22T17:31:21Z</dcterms:created>
  <dcterms:modified xsi:type="dcterms:W3CDTF">2026-05-22T17:31:21Z</dcterms:modified>
</cp:coreProperties>
</file>