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Считайка, имя и значение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Считайка — старательный ученик: выполняет команды, хранит числа и помогает не путаться в ответах.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Считайка и зачем ему переменные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Считайка читает команды и умеет менять числа. Переменная — как маленькая коробочка с ярлычком: в ней лежит одно текущее значение. Когда появляется новая команда, значение может измениться. Так считают предметы, шаги и очки.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переменной — это ярлык на коробочке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переменной показывает, как называется ячейка памяти. По нему Считайка быстро находит нужную коробочку и использует её содержимое в следующей команде. Удобно и просто!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переменная всегда имеет одно и то же имя. Если в алгоритме встретилось имя x, то это всё та же коробочка, а не новая и «похожая» для ошибки.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примеров обычно берут короткие имена, чтобы не запутаться: x, a, b, count, sum. Когда имя аккуратное, алгоритм читается, как понятная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переменной меняется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переменной — это число (или другое простое значение), которое хранится внутри сейчас. Сначала переменная может быть пустой или получить стартовое число, чтобы у алгоритма было с чего начинать.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Считайка выполняет команду присваивания, значение обновляется. Старое число заменяется новым, как будто в тетради стерли одну запись и написали другую — только теперь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присваивания записывает новое число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присваивания говорит: «положи в переменную новое значение». Например, x = 7 означает, что в ячейке x теперь лежит число 7.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запись x = x + 1 означает другое: к старому значению прибавляется 1, а результат записывается обратно в ту же переменную x. Считайка не забывает, что было раньше.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Важно: это не отдельная строка для вычислений «где-то рядом». Команда сразу меняет содержимое переменной, поэтому дальше алгоритм работает уже с обновлённым числом.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Считайка читает команды по порядку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выполняется первая команда. Если она меняет переменную, то новое значение появляется сразу, и Считайка берёт его в дальнейших шагах.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3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выполняется третья команда. Если значения менялись раньше, эта команда всё равно работает с тем числом, которое хранится сейчас.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2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выполняется вторая команда. Она использует текущее значение переменной — то, которое осталось после первой команды, без догадок и прыжков.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проходит шаги последовательно: имя → вычисление → запись → дальше по командам.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переменной всегда одно текущее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 момент у переменной есть только одно значение. Например, если сначала в x было 4, а потом записали 10, то в памяти остаётся только 10 — как будто это и было всегда.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число уже не используется. Благодаря этому легко понять, какой ответ сейчас хранится в переменной, и не перепутать шаги: Считайка всегда опирается на «текущее». 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стартует с нуля и начинает считать шаги по кругу.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переменная «шаги» начинается с нуля, а после каждого шага прибавляется 1, её значения растут: 0, затем 1, 2, 3 и дальше.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учебного алгоритма (общее описание).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5819" y="1155650"/>
            <a:ext cx="22275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переменной важно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переменной помогает не перепутать две ячейки памяти. Если в алгоритме встречается имя x, это одна коробочка, а имя y — другая, даже если числа похожи.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нужного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хорошо подобрано, Считайка сразу понимает, где лежит нужное значение. Это делает команды понятнее, а выполнение алгоритма спокойнее и увереннее.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 содержимом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имя показывает, что хранится внутри: счёт, число, ответ или количество шагов. Так легче читать алгоритм и легче проверять себя после каждого шага.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как коробочка с номером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Переменную удобно представлять как коробочку, на которой написано имя. Внутри лежит только одно текущее значение — то, что «сейчас считается» для алгоритма. Когда нужно новое число, его кладут в ту же коробочку.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имя и значение — не одно и то же. Имя помогает найти нужную коробочку, а значение отвечает, что именно там лежит. Так Считайка не путает числа и шаги, даже если они меняются.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Считайка находит сумму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сумма = 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Считайка создаёт переменную «сумма» и записывает в неё 0. Это начальное место, куда будут складываться числа. Удобно начинать с нуля, потому что ещё ничего не посчитано.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добавление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текущей сумме по команде прибавляется первое число из задания. Значение суммы обновляется сразу после выполнения шага. Дальше Считайка использует уже новое число, как единственно верное.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добавление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сумме прибавляют следующее число. Считайка снова меняет содержимое переменной: старое значение заменяется новым результатом. Прошлое число уже не нужно — работа идёт 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сумма готова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прибавлений в переменной «сумма» остаётся общий результат. Это значение и берут как ответ. Считайка больше не меняет его без новых команд, поэтому итог сохраняется.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числа в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проходит по шагам: от условия задачи до чтения итогового значения.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с него, алгоритму проще стартовать без путаницы и сразу получать корректные результаты.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значение — это первое число, с которого стартует работа переменной. Для счёта часто берут 0, потому что сначала ещё ничего не посчитано, а для некоторых задач удобно брать 1.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принципов работы переменной в алгоритме Считайки
</a:t>
            </a:r>
            <a:endParaRPr lang="en-US" sz="1188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Ошибка, если забыть изменить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переменную не обновить, она сохранит старое число. Тогда следующее действие будет опираться на устаревшее значение, и алгоритм может повторять одно и то же, будто застрял на 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ошибка, похожая на тетрадь, где старая запись осталась, а рядом ещё собираются новые вычисления. Из‑за этого легко запутаться и прийти не к новому ответу, а к неверному.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имена помогают понимать смысл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count часто используют для счёта: оно напоминает, что в переменной лежит число «сколько». Такой ярлык помогает быстрее понять, что именно накапливается в алгоритме.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name подходит для названия: переменная хранит, например, имя предмета или персонажа. По смыслу имени сразу ясно, что это не сумма и не количество.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sum обычно выбирают для суммы: оно говорит, что там лежит результат сложения. А step — подходящее имя для шага или для номера шага алгоритма.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имена делают запись аккуратной и снижают шанс ошибиться. Когда читаешь алгоритм, по названию легче догадаться, какие числа там «живут».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значение у Считайки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Считайка читает имя, находит ячейку памяти, берёт текущее значение и затем выполняет нужную команду.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переменной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переменной — это её название в алгоритме. Когда Считайка видит это имя, она понимает, с какой ячейкой памяти нужно работать дальше, и не берёт «не ту коробочку» случайно.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переменной — это число, которое хранится внутри в данный момент. Если значение меняется после команды, то именно новое число используется для следующего шага алгоритма.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Считайка читает имя, находит нужную ячейку и использует текущее значение, чтобы выполнить действия. Поэтому имя и значение работают вместе и образуют одну переменную.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Мини-пример: x = 3, потом x = x + 2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x = 3, то в переменной x лежит число 3. Затем выполняется команда x = x + 2, и Считайка считает новое значение по текущему содержимому. Это происходит по шагам, аккуратно и без 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команды новое значение становится 5. Имя переменной остаётся тем же самым, а меняется именно значение внутри коробочки. Так видно, как Считайка обновляет число и продолжает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значение — две важные части одной переменной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помогает найти переменную, а значение показывает, что в ней хранится сейчас. Считайка выполняет команды по порядку и всегда использует текущее значение. Понимание этих двух частей делает алгоритмы ясными и аккуратными.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2026-05-14T09:50:10Z</dcterms:created>
  <dcterms:modified xsi:type="dcterms:W3CDTF">2026-05-14T09:50:10Z</dcterms:modified>
</cp:coreProperties>
</file>