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и фигуры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пространственных фигур — одна тема урока.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фигуры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и фигуры вращения окружают нас каждый день: от коробок и книг до банок, мячей и рожков мороженого. Их изучение помогает узнавать формы, считать элементы и понимать площадь поверхности и объём.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многогранник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— это объёмная фигура, граница которой состоит из конечного числа плоских многоугольников. Такие тела называют телами с плоскими гранями.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многогранника выделяют грани, рёбра и вершины. Грани образуют поверхность, рёбра — это линии их пересечения, а вершины — точки, где сходятся рёбра.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многогранникам относятся куб, прямоугольный параллелепипед, призма и пирамида. У каждого из них своя форма, но общий принцип строения одинаков.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некоторых многогранников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число граней, рёбер и вершин у разных тел.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элементов зависит от типа фигуры и строения основания; одинаковое число граней не означает одинаковое число рёбер и вершин.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многогранников: учебные определения и стандартные модели.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все стороны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состоит из шести одинаковых квадратов, поэтому его все рёбра равны. Такая форма легко узнаётся и часто служит моделью для геометрических задач.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Параллелепипед: форма более гибкая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тоже имеет 6 граней, 12 рёбер и 8 вершин, но его грани — прямоугольники. Эту фигуру удобно сопоставлять с коробкой, шкафом или кирпичом.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прямоугольный параллелепипед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граней, рёбер и вершин у многогранников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три характеристики в одном сравнении и помогает увидеть различия между моделями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элементов у куба; у остальных фигур показатели заметно отличаются, особенно при изменении основания.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геометрические модели: куб 6/12/8, тетраэдр 4/6/4, треугольная призма 5/9/6, четырёхугольная пирамида 5/8/5.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— это многогранник, у которого два равных основания лежат в параллельных плоскостях. Эти основания определяют название призмы: треугольная, четырёхугольная, шестиугольная.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соединяют соответствующие вершины оснований. Если боковые рёбра перпендикулярны основаниям, призма называется прямой; если основания — правильные многоугольники, она называется правильной.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Поэтому, чтобы узнать призму, сначала ищут два основания, затем проверяют их равенство и расположение. Этот признак помогает отличить призму от других многогранников.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 её признаки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её признаки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имеет одно основание, а её боковые грани всегда треугольные. Эти треугольники соединяются и образуют общую вершину, что делает фигуру легко узнаваемой.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 — это отрезок, опущенный из вершины перпендикулярно к основанию. Именно она показывает, насколько высоко расположена вершина над основанием.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правильное и боковые рёбра равны, пирамида называется правильной. Такой вид часто используют в задачах, где важно симметричное построение.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многогранник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формы поверхности к типу фигуры.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фигуры вращения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вращения появляется, когда плоскую фигуру поворачивают вокруг прямой — оси вращения. В результате возникает объёмное тело, связанное с круглым основанием или кривой поверхностью.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прямоугольника можно получить цилиндр, из прямоугольного треугольника — конус, а из круга — шар. Способ образования помогает понять, почему эти фигуры отличаются от многогранников.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состоит в поверхности: у фигур вращения она не состоит только из плоских многоугольников. Поэтому их признаки нужно искать не по рёбрам, а по оси, радиусу и высоте.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— это тело с двумя равными кругами-основаниями и боковой поверхностью. Его удобно описывать через радиус основания, высоту, ось и образующую.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нет вершин, а линии пересечения граней отсутствуют, потому что поверхность у него гладкая. Такие формы легко узнать в банках, стаканах, трубах и барабанах.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 его элементы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признаки трёх фигур вращения и помогает быстро их различать.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вращения различаются числом оснований и наличием вершины; шар выделяется тем, что не имеет ни основания, ни вершины.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фигур вращения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цилиндра, конуса и шара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фигур вращения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по-своему помогает описать форму тела и решить задачу на построение или измерение.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основание и радиус, а остальные элементы уточняют положение и размеры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определениям цилиндра, конуса и шара в школьном курсе геометрии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показывает, из каких плоских частей состоит поверхность объёмного тела, поэтому она помогает представить фигуру до её сборки.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развёртка состоит из шести квадратов, а у прямоугольного параллелепипеда — из прямоугольников; форма деталей сохраняет свойства поверхности.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развёртка включает прямоугольник и два круга: прямоугольник даёт боковую поверхность, а круги образуют основания.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полезны при моделировании, черчении и решении задач, потому что связывают плоское изображение с пространственной фигурой.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Развертки многогранников и тел вращения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 объем: что меняется у фигур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использованы условные сравнения одинаково устроенных фигур с разными размерами, чтобы увидеть общий характер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размеров объём растёт быстрее линейно, поэтому даже небольшое увеличение параметров заметно меняет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данные, составленные для иллюстрации зависимости площади поверхности и объёма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используются в задачах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куба удобно помнить две основные формулы: площадь поверхности равна 6a², а объём — a³, где a обозначает длину ребра.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параллелепипеда объём находят как произведение трёх измерений: длины, ширины и высоты, то есть V = abc.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тел вращения используются радиус и высота: у цилиндра V = πr²h, у конуса V = 1/3πr²h, где r — радиус основания.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 вычисляют по формуле V = 4/3πr³. Во всех задачах важно записывать единицы измерения и не путать площадь с объёмом.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площадь или объем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выборе формулы и вычислении результата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Коробки, книги и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формы мы видим каждый день в коробках, книгах, шкафах и строительных блоках. Такие предметы легко представить как многогранники, потому что их поверхность состоит из плоских граней. Геометрия помогает описывать их форму точно и без лишних слов.
</a:t>
            </a:r>
            <a:endParaRPr lang="en-US" sz="907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Банка, стакан и труба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форма часто встречается в посуде, упаковке и технике. Банка, стакан, труба и некоторые детали механизмов похожи на цилиндр, потому что имеют два равных основания и ровную боковую поверхность. Эти предметы удобно сравнивать с моделью на уроке.
</a:t>
            </a:r>
            <a:endParaRPr lang="en-US" sz="858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 шар в быту и 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легко узнать в воронке, дорожном указателе или рожке мороженого, а шар — в мяче, глобусе и шарике. Такие формы запоминаются благодаря своему виду и встречаются там, где важны удобство, устойчивость или движение.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фигуры в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 вокруг нас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напоминать сразу несколько фигур, если рассматривать его с разных сторон или упрощать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быту встречаются многогранники и цилиндры; конусы и шары тоже заметны, но обычно в отдельных предметах.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 окружающей среды, без статистического подсчёта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как различать фигуры и использовать их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и фигуры вращения легко распознавать по поверхности, основаниям и ключевым элементам. Эти знания помогают решать задачи, строить модели и замечать геометрию в обычных предметах.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2026-05-24T17:36:35Z</dcterms:created>
  <dcterms:modified xsi:type="dcterms:W3CDTF">2026-05-24T17:36:35Z</dcterms:modified>
</cp:coreProperties>
</file>