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 расселение населения мира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так неравномерно?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по планете не случайно: на выбор места жизни влияют природа, история освоения, транспортные связи и хозяйственная специализация территорий.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размещение людей на Земле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помогает сравнивать страны и регионы и видеть, где население сосредоточено особенно сильно.
</a:t>
            </a:r>
            <a:endParaRPr lang="en-US" sz="2370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World Development Indicators; последние доступные данные по плотности населения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endParaRPr lang="en-US" sz="9600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приходится в среднем на 1 км² территории мира.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плотности населения по регионам мира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значения скрывают резкие различия внутри самих регионов: рядом с густонаселёнными зонами существуют обширные малозаселённые пространства.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резко выделяется, а наименее плотное население характерно для Австралии и Океании; общий рисунок задают природные и исторические условия.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World Bank и UN DESA, 2023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34" y="1871675"/>
            <a:ext cx="2909783" cy="298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влага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65275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 достаточное увлажнение облегчают жизнь, земледелие и строительство, поэтому такие территории обычно заселены плотнее, чем холодные или засушливые районы.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рельеф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100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почвы, равнины и удобные участки для освоения создают лучшие условия для поселений, дорог и хозяйственной деятельности, чем горные и заболоченные местности.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побережья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65275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рек, озёр и морских побережий поддерживает хозяйство, транспорт и торговлю, поэтому вдоль них часто формируются крупные центры расселения.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ограничения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100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тундра, вечная мерзлота, высокогорья и влажные экваториальные леса затрудняют освоение, поэтому там сеть поселений остаётся редкой и разреженной.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 размещения населения
</a:t>
            </a:r>
            <a:endParaRPr lang="en-US" sz="2700" dirty="0"/>
          </a:p>
        </p:txBody>
      </p:sp>
      <p:sp>
        <p:nvSpPr>
          <p:cNvPr id="18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946547"/>
            <a:ext cx="51159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очаги расселения человечества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3294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хозяйства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33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быстрее возникли ремёсла, обмен, торговые пути и города, что закрепило высокую численность населения и усилило притяжение новых жителей.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3861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государства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862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государственности и крупных городских центров укрепило роль этих территорий как узлов управления, производства и культурного влияния, значимых до настоящего времени.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прошлого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5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плотность населения во многом повторяет древнюю географию освоения: исторические очаги и сегодня остаются наиболее населёнными районами мира.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280475" y="1089958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центры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6280475" y="1498850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 Южная Азия, Ближний Восток, Средиземноморье и Западная Европа стали районами раннего и устойчивого заселения, где люди раньше других освоили земледелие и постоянные поселения.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расселения населения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расселения показывают, где и почему люди концентрируются на территории.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усиливает городское расселение, а очаговый тип показывает роль транспорта и природных коридоров в концентрации населения.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густонаселённые районы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природных условий, хозяйственного освоения и миграций при формировании плотного расселения.
</a:t>
            </a:r>
            <a:endParaRPr lang="en-US" sz="11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1812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1812" y="2391301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городах живёт уже большинство населения мира, а в развитых странах городская доля особенно высока, что меняет структуру расселения и образ жизни людей.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15100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притяжения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15100" y="2391302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концентрируют рабочие места, вузы, транспорт, медицину и культуру, поэтому они становятся главными центрами притяжения для молодёжи, специалистов и мигрантов.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812" y="3523800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населения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91812" y="3817226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городов сельские территории во многих регионах теряют жителей, а население всё сильнее сосредотачивается в агломерациях и крупных экономических узлах.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5115100" y="3523803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вызовы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5115100" y="3817229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урбанизация повышает нагрузку на жильё, транспорт, водоснабжение и экологию, поэтому требует продуманного управления и развития инфраструктуры.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78606" y="605257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её роль в мировом расселении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мира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этих агломераций показывает, насколько современное население тяготеет к крупнейшим городским узлам и связанным с ними экономическим зонам.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лидерами и остальными центрами невелик, но все они концентрируют десятки миллионов жителей, усиливая роль мегаполисов в мировой географии.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2024; оценки численности агломераций
</a:t>
            </a:r>
            <a:endParaRPr lang="en-US" sz="8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как фактор перераспределения населения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15275" y="3645098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→ город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15275" y="4023935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из сельской местности в города начинается там, где появляется больше рабочих мест, школ, больниц и услуг. Население быстро концентрируется в промышленных центрах и агломерациях.
</a:t>
            </a:r>
            <a:endParaRPr lang="en-US" sz="931" dirty="0"/>
          </a:p>
        </p:txBody>
      </p:sp>
      <p:sp>
        <p:nvSpPr>
          <p:cNvPr id="11" name="Text 4"/>
          <p:cNvSpPr txBox="1"/>
          <p:nvPr/>
        </p:nvSpPr>
        <p:spPr>
          <a:xfrm>
            <a:off x="2460275" y="1810635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менее развитых стран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460275" y="2218810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миграции усиливают приток людей в экономически более развитые государства. Люди ищут более высокие доходы, безопасность и доступ к образованию, тем самым меняя карту расселения.
</a:t>
            </a:r>
            <a:endParaRPr lang="en-US" sz="971" dirty="0"/>
          </a:p>
        </p:txBody>
      </p:sp>
      <p:sp>
        <p:nvSpPr>
          <p:cNvPr id="13" name="Text 6"/>
          <p:cNvSpPr txBox="1"/>
          <p:nvPr/>
        </p:nvSpPr>
        <p:spPr>
          <a:xfrm>
            <a:off x="5063400" y="3615760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неравномерности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063400" y="4023935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Приёмные города и регионы расширяются, а периферийные территории теряют население, особенно молодёжь. Это ускоряет старение населения на окраинах и усиливает нагрузку на инфраструктуру центров.
</a:t>
            </a:r>
            <a:endParaRPr lang="en-US" sz="9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1835328"/>
            <a:ext cx="4424400" cy="22683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1056" y="1835328"/>
            <a:ext cx="4424400" cy="2268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4200109"/>
            <a:ext cx="40479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вода становится путём расселения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479784"/>
            <a:ext cx="4047900" cy="4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побережья и речные долины издавна притягивают людей, потому что здесь легче добывать воду, вести обмен и развивать хозяйство. Вдоль таких линий рано возникают порты, рынки и крупные поселения.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44347" y="4200109"/>
            <a:ext cx="40479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как «каркас» территории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346" y="4479784"/>
            <a:ext cx="4047900" cy="4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и железнодорожные магистрали связывают города в единую сеть, ускоряют перевозки и делают освоение пространства выгодным. Поэтому вдоль транспортных осей формируются полосы высокой плотности населения и деловой активности.
</a:t>
            </a:r>
            <a:endParaRPr lang="en-US" sz="835" dirty="0"/>
          </a:p>
        </p:txBody>
      </p:sp>
      <p:sp>
        <p:nvSpPr>
          <p:cNvPr id="12" name="Text 4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Побережья, долины рек и транспортные оси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между густонаселёнными и малонаселёнными зонами
</a:t>
            </a:r>
            <a:endParaRPr lang="en-US" sz="2584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различия между макрорегионами, но и влияние природных барьеров, освоенности и транспортной связанности на размещение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плотное население сосредоточено в Азии и Европе; низкие значения характерны для Австралии и Северной Америки.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сравнительного анализа макрорегионов мира
</a:t>
            </a:r>
            <a:endParaRPr lang="en-US" sz="9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7613" y="1918452"/>
            <a:ext cx="325200" cy="289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34488" y="1932906"/>
            <a:ext cx="325200" cy="2601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77613" y="3562981"/>
            <a:ext cx="325200" cy="2601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34488" y="3548527"/>
            <a:ext cx="325200" cy="289067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 экстремально высокой плотностью населения
</a:t>
            </a:r>
            <a:endParaRPr lang="en-US" sz="2700" dirty="0"/>
          </a:p>
        </p:txBody>
      </p:sp>
      <p:sp>
        <p:nvSpPr>
          <p:cNvPr id="1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8" name="Text 2"/>
          <p:cNvSpPr txBox="1"/>
          <p:nvPr/>
        </p:nvSpPr>
        <p:spPr>
          <a:xfrm>
            <a:off x="428425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Бангладеш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425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здесь связана с плодородными равнинами, хорошей обеспеченностью водой и давней историей земледельческого освоения. Ограниченная территория вынуждена размещать очень большое число жителей.
</a:t>
            </a:r>
            <a:endParaRPr lang="en-US" sz="942" dirty="0"/>
          </a:p>
        </p:txBody>
      </p:sp>
      <p:sp>
        <p:nvSpPr>
          <p:cNvPr id="20" name="Text 4"/>
          <p:cNvSpPr txBox="1"/>
          <p:nvPr/>
        </p:nvSpPr>
        <p:spPr>
          <a:xfrm>
            <a:off x="4785300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Ганга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4785300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долине Ганга население концентрируется благодаря плодородным почвам, реке как источнику воды и раннему развитию городов. Здесь очень рано сложились сельское хозяйство, торговля и плотная сеть поселений.
</a:t>
            </a:r>
            <a:endParaRPr lang="en-US" sz="968" dirty="0"/>
          </a:p>
        </p:txBody>
      </p:sp>
      <p:sp>
        <p:nvSpPr>
          <p:cNvPr id="22" name="Text 6"/>
          <p:cNvSpPr txBox="1"/>
          <p:nvPr/>
        </p:nvSpPr>
        <p:spPr>
          <a:xfrm>
            <a:off x="428425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Китая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28425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районы Китая выделяются сочетанием выгодного положения, крупных городов и мощной промышленной базы. Здесь высокая плотность поддерживается не только природой, но и огромным числом рабочих мест.
</a:t>
            </a:r>
            <a:endParaRPr lang="en-US" sz="942" dirty="0"/>
          </a:p>
        </p:txBody>
      </p:sp>
      <p:sp>
        <p:nvSpPr>
          <p:cNvPr id="24" name="Text 8"/>
          <p:cNvSpPr txBox="1"/>
          <p:nvPr/>
        </p:nvSpPr>
        <p:spPr>
          <a:xfrm>
            <a:off x="4785300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Ява и дельта Нила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4785300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Ява и дельта Нила показывают, как тесно население может быть связано с водой, транспортом и хозяйственным освоением. На небольшой площади здесь сосредоточены миллионы людей и крупнейшие центры.
</a:t>
            </a:r>
            <a:endParaRPr lang="en-US" sz="9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146214"/>
            <a:ext cx="3776100" cy="18380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низкой плотности населения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обобщение по природным зонам мира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природные и хозяйственные условия делают расселение редким, а сеть поселений — разреженной.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 обычно связана либо с суровой природой, либо со слабой транспортной и хозяйственной освоенностью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599" y="549350"/>
            <a:ext cx="66558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расселения внутри отдельных стран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395369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5510" y="224899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ядра экономики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3893" y="2605034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основная масса населения сосредоточена в столицах и крупнейших центрах занятости. Здесь выше доступность образования, медицины, транспорта и культурных услуг.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88220" y="224899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долины рек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86603" y="2605034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и речные зоны удобны для торговли, водоснабжения и строительства. Поэтому именно они часто становятся главными полосами заселения внутри страны.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65510" y="377924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внутренние районы
</a:t>
            </a:r>
            <a:endParaRPr lang="en-US" sz="1500" dirty="0"/>
          </a:p>
        </p:txBody>
      </p:sp>
      <p:sp>
        <p:nvSpPr>
          <p:cNvPr id="15" name="Text 7"/>
          <p:cNvSpPr txBox="1"/>
          <p:nvPr/>
        </p:nvSpPr>
        <p:spPr>
          <a:xfrm>
            <a:off x="363893" y="4135285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Канаде, России, Австралии и Казахстане большие пространства заселены слабо, потому что климат, удалённость и транспортные затраты ограничивают хозяйственную активность.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8220" y="377924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центра и периферии
</a:t>
            </a:r>
            <a:endParaRPr lang="en-US" sz="1500" dirty="0"/>
          </a:p>
        </p:txBody>
      </p:sp>
      <p:sp>
        <p:nvSpPr>
          <p:cNvPr id="17" name="Text 9"/>
          <p:cNvSpPr txBox="1"/>
          <p:nvPr/>
        </p:nvSpPr>
        <p:spPr>
          <a:xfrm>
            <a:off x="4786603" y="4135285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внутри стран помогают понять, почему рядом с перенаселёнными городами могут существовать почти пустующие территории. Это типичная черта пространственной организации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неравномерного расселения населения
</a:t>
            </a:r>
            <a:endParaRPr lang="en-US" sz="2529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концентрация людей в немногих центрах меняет условия жизни в городах и на периферии.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771" y="1871675"/>
            <a:ext cx="2915608" cy="298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43256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притяжения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6243256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центрах сосредоточены рабочие места, транспортные узлы, университеты, научные учреждения и крупные рынки услуг. Именно они делают агломерации устойчивыми точками притяжения для мигрантов и бизнеса.
</a:t>
            </a:r>
            <a:endParaRPr lang="en-US" sz="933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концентрации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65275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Дели, Шанхай, Дакка, Сан-Паулу, Мехико и Каир собирают огромные массы населения в пределах единого городского пространства. Это наглядно показывает, насколько сильна роль агломераций в современном расселении.
</a:t>
            </a:r>
            <a:endParaRPr lang="en-US" sz="933" dirty="0"/>
          </a:p>
        </p:txBody>
      </p:sp>
      <p:sp>
        <p:nvSpPr>
          <p:cNvPr id="11" name="Text 4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современного мегаполиса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или ночной снимок хорошо передаёт плотную застройку, яркую транспортную сеть и огромную площадь урбанизированной территории. На изображении особенно заметен масштаб городской концентрации.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как центры современного расселения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946547"/>
            <a:ext cx="51159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размещения населения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3294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пригородов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33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пригородных зон связано с ростом стоимости земли в центрах и развитием транспорта. В результате городское пространство расползается, захватывая всё новые территории вокруг ядра.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3861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роли узлов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862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транспортные узлы, порты и агломерации, включённые в мировые экономические потоки, становятся особенно важными. Они притягивают капитал, людей и современные виды деятельности.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малонаселённых пространств
</a:t>
            </a:r>
            <a:endParaRPr lang="en-US" sz="963" dirty="0"/>
          </a:p>
        </p:txBody>
      </p:sp>
      <p:sp>
        <p:nvSpPr>
          <p:cNvPr id="16" name="Text 7"/>
          <p:cNvSpPr txBox="1"/>
          <p:nvPr/>
        </p:nvSpPr>
        <p:spPr>
          <a:xfrm>
            <a:off x="6289075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Арктика, пустыни, высокогорья и влажные леса по-прежнему заселяются слабо. Природные ограничения и низкая освоенность удерживают там редкую сеть населённых пунктов.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280475" y="1089958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6280475" y="1498850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города продолжают расти быстрее многих сельских районов. Население стремится туда, где выше концентрация рабочих мест, услуг, образования и культурной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размещении населения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 определяется не одной причиной, а сочетанием природы, истории, хозяйства и транспорта. Именно поэтому одни территории переполнены, а другие остаются почти пустыми.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2026-06-03T01:52:23Z</dcterms:created>
  <dcterms:modified xsi:type="dcterms:W3CDTF">2026-06-03T01:52:23Z</dcterms:modified>
</cp:coreProperties>
</file>