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 страны, где живут история, культура и жизнь миллионов людей.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Москве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удивляет древними стенами, шумными улицами и тихими парками. Мы узнаем, где она стоит, почему важна для России и какие места делают её особенной и любимой многими людьми.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Москва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расположена в западной части России и занимает важное место на карте страны. Отсюда удобно добираться во многие города, поэтому её часто называют большим транспортным узлом.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город течёт река Москва, и именно от неё столица получила своё название. Вдоль реки тянутся набережные, мосты и красивые виды, которые любят и жители, и гости города.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городами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Москву можно приехать на поезде, автобусе, машине или прилететь на самолёте. Город соединён с разными регионами России, как большая и очень оживлённая развязка.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путешествий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своему положению Москва стала местом встреч, поездок и важных дел. Сюда ежедневно прибывают люди из разных уголков страны, а город помогает им быстро двигаться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сердце Москвы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стоит в самом центре города и хранит память о далёких временах. Его стены и башни напоминают, что Москва выросла из старинной крепости.
</a:t>
            </a:r>
            <a:endParaRPr lang="en-US" sz="887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кремлёвскими стенами находятся важные здания, где принимаются решения для страны. Поэтому Кремль — не только красивое место, но и очень значимое для всей России.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соборы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есть соборы с золотыми куполами. Они помогают увидеть, как в одном месте соединяются история, вера и искусство.
</a:t>
            </a:r>
            <a:endParaRPr lang="en-US" sz="1030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легко узнать по красным стенам и высоким башням. Именно поэтому его часто показывают на фотографиях и в книгах о нашей стране.
</a:t>
            </a:r>
            <a:endParaRPr lang="en-US" sz="9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туристы начинают знакомство с Москвой именно отсюда. Красная площадь помогает сразу почувствовать, что столица умеет быть и торжественной, и очень красивой.
</a:t>
            </a:r>
            <a:endParaRPr lang="en-US" sz="1058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Кремлём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находится совсем близко к Кремлю и считается одним из самых известных мест России. Сюда приходят, чтобы увидеть сердце старой и современной Москвы.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стоят собор Василия Блаженного, Мавзолей и здание ГУМа. Каждое из них выглядит по-своему, и вместе они создают неповторимый облик площади.
</a:t>
            </a:r>
            <a:endParaRPr lang="en-US" sz="1058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Красной площади проходят торжества, концерты и важные события города. Здесь всегда чувствуется особая атмосфера, будто площадь умеет хранить важные минуты для всей страны.
</a:t>
            </a:r>
            <a:endParaRPr lang="en-US" sz="1054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 открылось в 1935 году и стало очень удобным способом передвижения. Оно помогает жителям быстро добираться в школу, на работу и домой, даже когда город торопится.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станции метро похожи на подземные дворцы. Там можно увидеть мозаики, колонны, светильники и другие украшения, которые делают поездку не только быстрой, но и интересной.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большого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перевозит много пассажиров каждый день и разгружает улицы. Без него Москве было бы куда труднее дышать и двигаться, а людям — успевать по делам.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миллионов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 Москве, и поэтому здесь всегда кипит жизнь.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столица велика и как много людей каждый день учатся, работают и отдыхают в городе.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155"/>
            <a:ext cx="1498500" cy="14809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988" y="1510155"/>
            <a:ext cx="1498500" cy="1480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788" y="1510155"/>
            <a:ext cx="1498500" cy="1480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5600" y="1510155"/>
            <a:ext cx="1498500" cy="14809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80250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Третьяковской галерее собраны знаменитые произведения русских художников. Здесь можно рассматривать картины и будто путешествовать по истории страны. Даже если ты не умеешь долго стоять спокойно, картины всё равно умеют заинтересовать.
</a:t>
            </a:r>
            <a:endParaRPr lang="en-US" sz="698" dirty="0"/>
          </a:p>
        </p:txBody>
      </p:sp>
      <p:sp>
        <p:nvSpPr>
          <p:cNvPr id="14" name="Text 3"/>
          <p:cNvSpPr txBox="1"/>
          <p:nvPr/>
        </p:nvSpPr>
        <p:spPr>
          <a:xfrm>
            <a:off x="580251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галерея: дом картин
</a:t>
            </a:r>
            <a:endParaRPr lang="en-US" sz="1091" dirty="0"/>
          </a:p>
        </p:txBody>
      </p:sp>
      <p:sp>
        <p:nvSpPr>
          <p:cNvPr id="15" name="Text 4"/>
          <p:cNvSpPr txBox="1"/>
          <p:nvPr/>
        </p:nvSpPr>
        <p:spPr>
          <a:xfrm>
            <a:off x="27309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известен балетами и операми. Его здание выглядит торжественно и нарядно, а внутри на сцене происходят настоящие чудеса искусства. Здесь музыка, танец и красивые костюмы работают как одна дружная команда.
</a:t>
            </a:r>
            <a:endParaRPr lang="en-US" sz="748" dirty="0"/>
          </a:p>
        </p:txBody>
      </p:sp>
      <p:sp>
        <p:nvSpPr>
          <p:cNvPr id="16" name="Text 5"/>
          <p:cNvSpPr txBox="1"/>
          <p:nvPr/>
        </p:nvSpPr>
        <p:spPr>
          <a:xfrm>
            <a:off x="27309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театр: сцена чудес
</a:t>
            </a:r>
            <a:endParaRPr lang="en-US" sz="1375" dirty="0"/>
          </a:p>
        </p:txBody>
      </p:sp>
      <p:sp>
        <p:nvSpPr>
          <p:cNvPr id="17" name="Text 6"/>
          <p:cNvSpPr txBox="1"/>
          <p:nvPr/>
        </p:nvSpPr>
        <p:spPr>
          <a:xfrm>
            <a:off x="48937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ВДНХ и парк Зарядье показывают разные стороны Москвы. ВДНХ напоминает о достижениях страны, а Зарядье удивляет современным видом и зелёными пространствами. Оба места любят семьи, потому что там интересно гулять и открывать новое.
</a:t>
            </a:r>
            <a:endParaRPr lang="en-US" sz="698" dirty="0"/>
          </a:p>
        </p:txBody>
      </p:sp>
      <p:sp>
        <p:nvSpPr>
          <p:cNvPr id="18" name="Text 7"/>
          <p:cNvSpPr txBox="1"/>
          <p:nvPr/>
        </p:nvSpPr>
        <p:spPr>
          <a:xfrm>
            <a:off x="48937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ВДНХ и парк Зарядье
</a:t>
            </a:r>
            <a:endParaRPr lang="en-US" sz="1375" dirty="0"/>
          </a:p>
        </p:txBody>
      </p:sp>
      <p:sp>
        <p:nvSpPr>
          <p:cNvPr id="19" name="Text 8"/>
          <p:cNvSpPr txBox="1"/>
          <p:nvPr/>
        </p:nvSpPr>
        <p:spPr>
          <a:xfrm>
            <a:off x="7056575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Москва-Сити сразу привлекает высокими башнями и стеклянными фасадами. Этот район показывает современную Москву, где строят новые здания и создают рабочие пространства. С высоты башен город кажется ещё больше и ещё смелее.
</a:t>
            </a:r>
            <a:endParaRPr lang="en-US" sz="705" dirty="0"/>
          </a:p>
        </p:txBody>
      </p:sp>
      <p:sp>
        <p:nvSpPr>
          <p:cNvPr id="20" name="Text 9"/>
          <p:cNvSpPr txBox="1"/>
          <p:nvPr/>
        </p:nvSpPr>
        <p:spPr>
          <a:xfrm>
            <a:off x="7056576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Москва-Сити: город будущего
</a:t>
            </a:r>
            <a:endParaRPr lang="en-US" sz="1375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Москвы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помогает всей стране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столица соединяет транспорт, людей и государственные дела.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впервые упоминается Москва. С этого времени начинается её длинная история, которая потом сделает город одним из самых известных в стране.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испытаний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не раз переживала тяжёлые времена, но всегда находила силы для обновления. Именно поэтому её история учит терпению, мужеству и умению идти вперёд.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с Наполеоном Москва сильно пострадала. Позже город восстановили, и он снова стал красивым и сильным, словно после трудной, но важной тренировки.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разные времена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годы Великой Отечественной войны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1941 года у Москвы шли тяжёлые бои. Город стойко держал оборону, а его жители помогали фронту всем, чем могли: трудом, заботой и верой в победу.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тылу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Москвичи рыли противотанковые рвы, строили укрепления и дежурили на улицах. Школы, заводы и больницы продолжали работать, чтобы поддерживать защитников столицы и обычную жизнь города.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на Красной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ноября 1941 года на Красной площади прошёл военный парад. Он показал, что Москва не сломлена, а её защитники готовы стоять до конца.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солдаты после парада сразу уходили на передовую. Этот день стал символом мужества, единства и твёрдой надежды на будущую победу.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8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538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1775" y="1387800"/>
            <a:ext cx="200925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2838" y="1387800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сегодня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работают школы, колледжи и университеты, где дети и взрослые получают знания. Город помогает учиться, открывать новое и выбирать будущую профессию.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музеи и концертные залы делают жизнь города интересной. Здесь можно увидеть спектакль, картину или выставку и каждый раз узнать что-то новое.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людях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много больниц и поликлиник, куда люди приходят за помощью. Современная медицина делает жизнь горожан безопаснее и спокойнее.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 и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строят жилые кварталы, дороги и станции метро. Москва растёт аккуратно: рядом с новыми зданиями бережно сохраняют старинные места.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находятся крупные компании и деловые центры. Здесь люди работают, создают проекты и делают город удобнее для жизни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зелёные места Москвы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любимых мест для прогулок и отдыха. Здесь можно кататься на велосипеде, смотреть на реку и просто наслаждаться свежим воздухом.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большом парке есть дорожки для прогулок, площадки для игр и тихие уголки для отдыха. Он помогает отдохнуть от шума большого города.
</a:t>
            </a:r>
            <a:endParaRPr lang="en-US" sz="925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ВДНХ и аллеи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ВДНХ приятно гулять по широким аллеям, любоваться фонтанами и зеленью. Здесь можно провести целый день и не заметить, как быстро он пролетел.
</a:t>
            </a:r>
            <a:endParaRPr lang="en-US" sz="887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Коломенское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 соединяет природу и историю. Здесь есть древние постройки, красивые виды и простор для прогулок, а деревья и лужайки делают его особенно уютным.
</a:t>
            </a:r>
            <a:endParaRPr lang="en-US" sz="8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город учёбы и науки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всю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показывает, что учёба не заканчивается после школы. В городе можно узнавать новое в музее, на лекции, в библиотеке и даже во время обычной прогулки.
</a:t>
            </a:r>
            <a:endParaRPr lang="en-US" sz="1058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дети учатся в школах, а в библиотеках находят книги для чтения и подготовки к урокам. Такие места помогают любить знания и задавать больше вопросов.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государственный университет — один из самых известных вузов страны. В нём учатся взрослые студенты, которые хотят глубже изучать науку и делать полезные открытия.
</a:t>
            </a:r>
            <a:endParaRPr lang="en-US" sz="1058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работают научные институты и лаборатории. Там специалисты проводят исследования, проверяют идеи и создают новые технологии, которые помогают людям в жизни.
</a:t>
            </a:r>
            <a:endParaRPr lang="en-US" sz="1058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театре зрители смотрят балеты и оперы, где музыка, танец и красивые декорации соединяются в одно целое. Даже перед началом представления здесь чувствуется особая торжественная атмосфера, будто город сам готовится к празднику.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театр: вечер, который запоминается
</a:t>
            </a:r>
            <a:endParaRPr lang="en-US" sz="806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Третьяковской галерее хранятся знаменитые картины русских художников. Здесь можно увидеть, как мастера изображали природу, людей и события прошлого, а ещё научиться внимательно смотреть на искусство и замечать детали.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галерея: встреча с картинами
</a:t>
            </a:r>
            <a:endParaRPr lang="en-US" sz="831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музеи помогают узнать историю страны простыми и понятными способами. В залах можно рассматривать старинные вещи, модели, фотографии и выставки, которые делают прошлое близким и интересным для детей и взрослых.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Москвы: путешествие во времени
</a:t>
            </a:r>
            <a:endParaRPr lang="en-US" sz="914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интересно увидеть в московских театрах и музеях
</a:t>
            </a:r>
            <a:endParaRPr lang="en-US" sz="3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обычный день в Москве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повседневных занятий жителей столицы в разные часы дня.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819" y="1844204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35462" y="1844204"/>
            <a:ext cx="200925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Москве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мостов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реки и каналы Москвы построено много мостов. Они соединяют районы города и помогают людям быстро добираться туда, куда нужно.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 перевозит очень много пассажиров. Поезда приходят часто, поэтому жители могут быстро ехать на учёбу, работу или домой.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символ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знают во всём мире. Его стены, башни и соборы делают центр города легко узнаваемым и очень торжественным.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для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много памятников и скульптур, которые любят показывать гостям. Они напоминают о важных людях и событиях истории России.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Москва становится похожей на большую праздничную открытку. На улицах загораются огни, появляются ёлки и украшения, а витрины сияют так ярко, что хочется улыбаться даже самым серьёзным прохожим.
</a:t>
            </a:r>
            <a:endParaRPr lang="en-US" sz="962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 огнях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в городе проходят торжественные мероприятия, концерты и памятные встречи. Люди поздравляют ветеранов, несут цветы к памятникам и вспоминают тех, кто защитил страну в трудные годы.
</a:t>
            </a:r>
            <a:endParaRPr lang="en-US" sz="982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Победы: память и уважение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города Москва особенно шумная и весёлая. На площадях звучит музыка, проходят концерты и гулянья, а жители и гости столицы вместе радуются любимому городу.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города: праздник для всех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праздники: город света и радости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важна для России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главный город России, где принимаются важные решения. Здесь работают правительство и другие государственные учреждения, которые помогают стране быть организованной и сильной.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бережно сохраняют памятники истории, старинные улицы и известные здания. Благодаря этому люди могут узнавать о прошлом страны не только из учебников.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работают университеты, лаборатории и научные центры. Здесь создают новые знания и технологии, которые потом помогают людям в разных уголках России.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строят дома, дороги и станции метро, чтобы жизнь становилась удобнее. Москва соединяет людей, районы и города, помогая всей стране чувствовать себя единым целым.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город, которым гордится Россия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соединяет древнюю историю, красивую архитектуру и современную жизнь. Кремль, Красная площадь, метро, музеи и парки делают её особенной, а жители наполняют столицу энергией, трудом и теплом.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2026-05-25T18:46:39Z</dcterms:created>
  <dcterms:modified xsi:type="dcterms:W3CDTF">2026-05-25T18:46:39Z</dcterms:modified>
</cp:coreProperties>
</file>