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лаборатория. Как научиться понимать характер персонажа по его речи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 раскрывают его характер точнее, чем кажется.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помогает увидеть героя изнутри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всегда объясняет характер напрямую: многое видно в диалогах, интонации и репликах. По речи можно заметить уверенность, страх, раздражение, воспитание и отношение к собеседнику.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099" y="1317463"/>
            <a:ext cx="54637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0437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4988" y="1317313"/>
            <a:ext cx="764925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речи помогают узнать героя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Точные, книжные или просторечные слова подсказывают, как герой мыслит и в какой среде он привык общаться. Словарь персонажа часто выдает его привычки и уровень речевой культуры.
</a:t>
            </a:r>
            <a:endParaRPr lang="en-US" sz="1222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восклицания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вопросы говорят о сомнении или тревоге, а восклицания усиливают эмоции. По ним легко понять, спокоен ли герой или говорит в состоянии волнения, спора, страха.
</a:t>
            </a:r>
            <a:endParaRPr lang="en-US" sz="120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собеседнику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«ты», «вы», имя, прозвище или уважительное обращение показывают дистанцию между героями. Они помогают увидеть дружбу, напряжение, уважение или желание доминировать.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паузы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слов, недосказанность и паузы часто появляются, когда герой волнуется, сомневается или старается подобрать нужные слова. Такие детали особенно важны в напряженных сценах.
</a:t>
            </a:r>
            <a:endParaRPr lang="en-US" sz="1222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тон реплик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могут звучать резко и решительно, а длинные — как попытка объяснить, оправдаться или убедить. Длина реплики помогает понять характер и настроение героя.
</a:t>
            </a:r>
            <a:endParaRPr lang="en-US" sz="1222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763151"/>
            <a:ext cx="4048200" cy="2202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речи и возможный вывод о характере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речевые особенности помогают делать вывод о герое.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речевой признак может подсказывать разные черты, поэтому важны и контекст, и повторяющиеся детали.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и неуверенный герой в разговоре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герой говорит прямо и без лишних оговорок. Он выбирает ясные действия и редко оправдывается, поэтому его реплики звучат спокойно и твердо.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речь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Неуверенный герой чаще задает вопросы и повторяет мысли. Слова «наверное» и «кажется» показывают осторожность, сомнение и внутреннее напряжение.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Неуверенная речь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речевые сигналы чаще всего показывают настроение
</a:t>
            </a:r>
            <a:endParaRPr lang="en-US" sz="210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настроение передают оценочные слова и сомнение: именно они быстрее всего показывают внутреннюю реакцию героя на происходящее.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урока литературы,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особенно заметны слова, которые оценивают событие: «хорошо», «плохо», «странно», «обидно». Они сразу задают тон реплике и помогают понять отношение героя.
</a:t>
            </a:r>
            <a:endParaRPr lang="en-US" sz="131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речь связана с воспитанием и средой героя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выросший в строгой и образованной среде, обычно говорит аккуратно, строит полные фразы и выбирает вежливые обращения. Такая речь звучит собранно и уважительно.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привык к более разговорной среде, в его речи чаще встречаются сокращения, просторечные слова и резкие выражения. Это не делает героя хуже, но показывает его привычный круг общения.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вывод делают не по одному слову, а по целому фрагменту текста. Важно замечать, какие особенности речи повторяются в разных сценах и как они меняются.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речи персонажа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опираться на текст, а не на случайную фразу.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способ показать отношения между героями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сразу заметно, кто берет инициативу, а кто уступает. Перебивания, короткие ответы и резкие реплики показывают напряжение, а обращение на «ты» или «вы» помогает увидеть близость или дистанцию.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также раскрывает скрытую враждебность или поддержку. По интонации, вопросам и жестам читатель понимает, кто давит на собеседника, а кто отвечает осторожно и старается избежать конфликта.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речевых портретов двух персонажей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герой выглядит более прямым и напористым, второй — более осторожным и неуверенным; речевые детали подтверждают это лучше краткого пересказа сюжета.
</a:t>
            </a:r>
            <a:endParaRPr lang="en-US" sz="134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анализу художественного текста,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реплик помогает увидеть не только стиль, но и скрытую манеру общения: кто торопится, кто сомневается, кто старается звучать уверенно.
</a:t>
            </a:r>
            <a:endParaRPr lang="en-US" sz="144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слова автора рядом с репликами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подсказывают, как именно произнесена реплика: тихо, резко, шепотом, с улыбкой или насмешкой. Без этих уточнений смысл фразы может остаться неполным.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 в разных ремарках звучат по-разному: просьба может превратиться в угрозу, а шутка — в скрытую обиду. Контекст разговора меняет впечатление от реплики.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ремарки помогают увидеть настоящую эмоцию героя, даже если он старается ее скрыть. По интонации легче понять, сердится ли персонаж, сомневается или шутит.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читать реплику вместе с ремаркой, а не отдельно. Тогда становится ясно, что герой думает и как относится к собеседнику в конкретной сцене.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сигналы и выводы о герое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речевыми сигналами помогает не угадывать характер, а обосновывать вывод по тексту.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 в школьной практике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 признакам речи переходить от наблюдения к выводу о характере героя.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выводах о характере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делать вывод по одной фразе: в сильных эмоциях герой может говорить не так, как обычно. Важно смотреть на несколько реплик и на их повторяемость.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персонаж в разных ситуациях звучит по-разному: дома, на уроке, в споре или в страхе. Поэтому нужно учитывать обстоятельства разговора и реакцию других.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вывод появляется тогда, когда речь сравнивают с поступками героя, словами автора и несколькими эпизодами. Только так черты характера становятся убедительными и точными.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речевые черты меняются в разных ситуациях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зависит от обстоятельств: в конфликте она резче, в официальном разговоре сдержаннее, в опасности короче и осторожнее.
</a:t>
            </a:r>
            <a:endParaRPr lang="en-US" sz="157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текстовым признакам, без точных количественных данных
</a:t>
            </a:r>
            <a:endParaRPr lang="en-US" sz="1247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общую напряженность речи: чем выше значение, тем заметнее эмоциональные и осторожные речевые сигналы в сцене.
</a:t>
            </a:r>
            <a:endParaRPr lang="en-US" sz="153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в сказке, повести и рассказе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Сказка: слово запоминается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реплики часто звучат просто и ярко, поэтому герой легко узнается по нескольким фразам. Короткие повторы, обращения и выразительные слова помогают быстро увидеть его доброту, хитрость или смелость.
</a:t>
            </a:r>
            <a:endParaRPr lang="en-US" sz="1258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Повесть: разговор звучит живее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речь обычно ближе к обычному разговору, а герои раскрываются не только через красивые фразы. Важны паузы, уточнения и реакция собеседников, потому что именно они показывают характер точнее.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Рассказ: каждая реплика на счету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текста немного, поэтому одна реплика может многое сказать о человеке. Автор не всегда подробно объясняет героя, и читатель особенно внимательно следит за интонацией, выбором слов и словами автора.
</a:t>
            </a:r>
            <a:endParaRPr lang="en-US" sz="123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вывод о характере по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пройти путь от наблюдения в тексте к обоснованному выводу о герое.
</a:t>
            </a:r>
            <a:endParaRPr lang="en-US" sz="161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речевых портретов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с точными словами обычно показывает рассудительность, внимательность и умение замечать детали. Такой герой говорит без лишней суеты и не старается привлечь внимание к себе.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реплики, короткие команды и частые восклицания часто связаны со стремлением доминировать. В речи такого персонажа слышны нетерпение, давление на собеседника и желание управлять разговором.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Шутки, ироничные замечания и насмешливые обороты помогают узнать героя, который любит оценивать происходящее с улыбкой. Но за иронией может скрываться и дистанция, и внутренняя защита.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Молчание, паузы и короткие ответы нередко показывают тревогу, закрытость или осторожность. Однако по одному признаку вывод делать нельзя: важна вся сцена и поведение героя.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анализа реплики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художественного текста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проверить реплику по нескольким признакам и перейти к обоснованному выводу.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совпадает, тем точнее речевой портрет персонажа и надежнее вывод о его характере.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03133"/>
            <a:ext cx="677400" cy="6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в общей системе образа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репликах быстрее всего слышны настроение, уверенность и отношение героя к собеседнику. Речь показывает, что персонаж думает и как он это скрывает или, наоборот, открыто выражает.
</a:t>
            </a:r>
            <a:endParaRPr lang="en-US" sz="1385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убедительнее, когда их сравнивают с действиями героя. Если реплики и поступки совпадают, характер воспринимается цельно и правдоподобно.
</a:t>
            </a:r>
            <a:endParaRPr lang="en-US" sz="143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жесты и мимика дополняют речевой портрет. Вместе они помогают понять, насколько герой открыт, уверен в себе или напряжен в момент разговора.
</a:t>
            </a:r>
            <a:endParaRPr lang="en-US" sz="1536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говорить особенно ясно показывает, как герой общается с разными людьми. По его словам видно уважение, раздражение, страх, иронию или желание быть лидером.
</a:t>
            </a:r>
            <a:endParaRPr lang="en-US" sz="139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речь помогает понять человека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— это ключ к его характеру: по словам, интонации и ремаркам автора читатель видит настроение, воспитание и отношение к другим людям.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2026-05-22T12:50:06Z</dcterms:created>
  <dcterms:modified xsi:type="dcterms:W3CDTF">2026-05-22T12:50:06Z</dcterms:modified>
</cp:coreProperties>
</file>