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Почвенное питание растений: основные темы и значение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Процесс, обеспечивающий растения необходимыми веществами для их роста и развития.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роль почвы в жизни растений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главный источник воды и минералов для растений. Изучение почвенного питания началось с исследований Юстуса Либиха в XIX веке, что позволило улучшить использование удобрений и повысить урожай.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структура почвы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состоит из минеральных частиц таких как песок, глина и ил, которые формируют её основу и влияють на водоудерживающую способность.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остатки растений и животных разлагаются и превращаются в перегной, обогащающий почву питательными веществами и улучшающий её плодородие.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почвы обеспечивают вода и доступ воздуха, необходимые для дыхания корней и жизнедеятельности микроорганизмов.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 дождевые черви создают структуру почвы, обеспечивая её рыхлость и улучшая обмен веществ между растениями и почвой.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минеральные элементы для растений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азота и калия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стимулирует рост зелёных частей и участвует в синтезе белков. Калий регулирует водный баланс и помогает растениям бороться с болезнями.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фосфора в развитии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способствует формированию корней, цветов и плодов, обеспечивая энергию для роста и развития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корни поглощают питательные вещества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всасывают воду с растворёнными минералами из почвы, обеспечивая растения необходимыми веществами для жизнедеятельности.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элементы проходят через клеточные мембраны корней как пассивно, так и активно с использованием энергии растения.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поглощения зависит от влажности, температуры почвы и развития корневой системы, влияя на общее питание растений.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основных элементов разными культурами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растения предъявляют специфические потребности в элементах, отражая особенности их роста и развития.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потребностей помогает оптимизировать удобрения для повышения урожайности конкретных культур.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исследования, 2023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питательных веществ в почве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в почве находятся в виде растворимых ионов, доступных для корней растений, например, нитратов (NO3-), фосфатов (PO4 3-) и калия (K+).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Твердые и неподвижные формы элементов не усваиваются растениями до разложения микроорганизмами или изменением условий.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преобразуют эти соединения в доступные для растений формы, обеспечивая их постоянное питание.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воды на питание растений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минеральные вещества и переносит их к корням, обеспечивая растения необходимыми элементами для роста и развития.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влаги снижает доступ кислорода в почву, что замедляет метаболизм корней, а дефицит воды уменьшает поступление питательных веществ, вызывая увядание.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pH почвы влияет на питание растений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Кислая почва (pH менее 6) снижает доступность таких элементов, как кальций и фосфор, что ограничивает развитие растений.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Щелочная почва (pH выше 8) усложняет усвоение железа и марганца, вызывая дефицит жизненно важных микроэлементов.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нейтральном pH (6–7) большинство питательных веществ хорошо усваиваются корнями растений благодаря оптимальной растворимости.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элементов в разных типах почв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 содержание азота, фосфора и калия в песчаной, суглинистой и глинистой почвах (мг/100 г).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Глинистая почва содержит больше питательных веществ, что повышает её плодородие и способность поддерживать рост растений.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Почвоведческие исследования, 2022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удобрения и их роль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Компост, перегной и навоз содержат ценные органические вещества и микроэлементы, которые питают растения, улучшая структуру почвы и способствуя развитию корневой системы.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органических удобрений происходит с помощью почвенных бактерий, которые преобразуют сложные соединения в доступные питательные формы для корней растений.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применение органики способствует увеличению плодородия почвы и стимулирует активность полезных микроорганизмов, улучшая здоровье растений и урожайность.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почвенных микроорганизмов в питании растений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разлагающие органику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бактерии играют ключевую роль в разрушении растительных и животных остатков, превращая их в гумус. Этот процесс обеспечивает растения необходимыми для питания веществами и улучшает структуру почвы.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 и их вклад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устанавливают симбиоз с корнями бобовых, переводя атмосферный азот в форму, доступную для растений. Это повышает содержание азота в почве без использования минеральных удобрений.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Грибковый симбиоз — микориза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Микоризные грибы соединяются с корнями растений, увеличивая площадь поглощения фосфора и других элементов. Этот союз улучшает обмен питательными веществами и укрепляет устойчивость растений к стрессам.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перемещения элементов из почвы в растение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движение минеральных веществ от почвы к фотосинтезу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и избыток минеральных веществ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азота проявляется побледнением листьев и замедлением роста, что негативно сказывается на общей массе растения и его развитии.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калия наблюдается пожелтение и подсыхание краёв листьев, ослабляется устойчивость к заболеваниям и стрессам окружающей среды.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внесение удобрений приводит к засолению почвы, ухудшению структуры и токсическому влиянию на растения, снижая их урожайность и качество плодов.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минеральных веществ необходим для здоровья растений: как дефицит, так и избыток элементов нарушают физиологические процессы и уменьшают продуктивность.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нехватки элементов в растениях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пятна — сигнал о дефиците магния и железа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ярко-жёлтых зон на листовой пластине часто указывает на недостаток магния или железа. Эти элементы необходимы для хлорофилла и обмена веществ в растении.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Фиолетовый оттенок листьев при нехватке фосфора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Темно-фиолетовые или красноватые оттенки листьев свидетельствуют о дефиците фосфора, важного для обмена энергии и развития корневой системы растений.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Плохое цветение из-за дефицита калия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образование цветов и плодов связано с недостатком калия, который регулирует водный баланс и устойчивость к болезням, снижая качество урожая.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 в зависимости от питания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питание обеспечивает максимальную высоту и урожайность, что подтверждает важность сбалансированного внесения удобрений.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питание вызывает солевой стресс, снижая рост и урожай, тогда как недостаток ограничивает развитие растений.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исследования, 2023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урожайность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обеспечение питательными веществами способствует увеличению количества и качества зерна пшеницы, что повышает экономическую ценность урожая.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томатов и огурцов оптимальное питание улучшает вкусовые качества, размер плодов и их устойчивость к заболеваниям, способствуя стабильным сборам.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сбалансированное питание повышает общую устойчивость растений, сокращая необходимость в применении пестицидов и других защитных средств.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методы защиты почвы от истощения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для восстановления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культур снижает вынос определённых элементов из почвы, восстанавливая её естественное плодородие и уменьшая необходимость в химикатах.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Внесение органических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компоста и навоза обогащает почву питательными веществами и улучшает её структуру, способствуя долгосрочному сохранению плодородия.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 сидератов для обогащения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Сидераты, такие как люпин и горчица, специально засеваются для фиксации азота и защиты почвы от эрозии, после чего запахиваются для улучшения состава.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улучшения почвенного питания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'умные' удобрения позволяют точно дозировать питательные вещества, снижая потери и улучшая использование растениями.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датчики контролируют влажность и химический состав почвы, предоставляя данные для оптимального внесения удобрений и полива.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точного земледелия минимизируют влияние на окружающую среду, сохраняя ресурсы и повышая эффективность сельскохозяйственных работ.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и автоматизация в агробизнесе открывают новые возможности для устойчивого и рационального управления плодородием почв.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Почвенное питание — ключ к устойчивому развитию сельского хозяйства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почвенном питании обеспечивает здоровье растений и высокие урожаи, а разумные методы использования удобрений помогают сохранить плодородие и защитить окружающую среду.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2026-05-08T10:06:34Z</dcterms:created>
  <dcterms:modified xsi:type="dcterms:W3CDTF">2026-05-08T10:06:34Z</dcterms:modified>
</cp:coreProperties>
</file>