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Сторителлинг: как рассказывать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легко собирать, если знать простую схему и нужные вопросы.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которая понятна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Сторителлинг нужен, чтобы связать события в понятный рассказ. Он помогает говорить ясно в классе, на сцене и в обычной жизни, когда важно не просто сказать, а донести смысл.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нужны истории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007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сразу объясняет, что случилось и почему это важно. Слушателю не приходится собирать смысл по кусочкам, поэтому рассказ воспринимается легче и быстрее.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1692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рассказ запоминается лучше сухого перечня фактов. Когда есть герой, цель и результат, события складываются в картинку, которую легко представить и пересказать.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76378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в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помогают в школе, на празднике, в проекте и в разговоре с друзьями. Они делают даже маленькое событие интересным, если показать, что в нём было необычного.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7081064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 —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история не украшает пустоту, а передаёт мысль. Поэтому важно не количество слов, а то, насколько ясно и честно рассказано главное.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история
</a:t>
            </a:r>
            <a:endParaRPr lang="en-US" sz="1846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любой истории есть герой — тот, с кем что-то происходит. Без него рассказ распадается на отдельные события и перестаёт быть цельным и интересным.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героя всегда есть желание, цель или проблема. Именно это двигает историю вперёд и объясняет, зачем он вообще что-то делает.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действия: герой идёт, пробует, ошибается, ищет выход. Благодаря им слушатель видит не только событие, но и путь к нему.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нужен результат: что получилось и чем всё завершилось. Тогда история закрывается понятно, даже если в ней был очень важный кот.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формула рассказа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рассказывают, как всё было в обычной ситуации. Это помогает слушателю понять отправную точку и заметить, что потом что-то изменилось.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я сделал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герой что-то делает, чтобы справиться с ситуацией. Здесь важны его действия, а не длинные объяснения.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стало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изменение: стало по-другому, случилось неожиданное или возникла проблема. Именно здесь история начинает двигаться и становиться интересной.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закончилось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финале показывают, чем всё закончилось. Так рассказ звучит завершённо, а слушатель понимает итог и может его пересказать.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фраза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достаточно, чтобы назвать главную мысль истории.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мысль держит рассказ в одном направлении и не даёт ему расползтись на лишние детали.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этой презентации, слайд 6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вопроса к 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на вопросы собирают обычный день в связный рассказ.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 его зачем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Кто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 героя: это может быть ты, друг или целая команда. Когда слушатель понимает, за кем следить, история сразу становится ближе и понятнее.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Что он хочет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покажи цель. Герой хочет успеть, выиграть, помочь, исправить ошибку или не опоздать. Без цели действия выглядят случайными и быстро теряют интерес.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Что мешает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объясни, почему путь оказался трудным. Цель и препятствие вместе создают напряжение, а слушателю хочется узнать, справится ли герой с задачей.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Итог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обязательно покажи, чем всё завершилось. Когда цель достигнута или нет, история получает смысл, а герой становится по-настоящему запоминающимся.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трудность без лишней драмы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007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помеха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Трудность не обязана быть большой и страшной. Иногда всё начинается с простой оплошности: забыл тетрадь, перепутал время, промок под дождём или не взял форму.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1692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препятствие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трудность связана с целью героя. Он хочет успеть, выступить или помочь, а что-то мешает ему сделать это вовремя и спокойно.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76378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напряжение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помеха видна, рассказ сразу оживает. Читатель понимает, почему герой волнуется, и начинает следить, как он будет выкручиваться из ситуации.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7081064" y="2069841"/>
            <a:ext cx="1775851" cy="1765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лишнего пафоса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нужно придумывать драму там, где хватит школьного случая. Маленькая проблема часто звучит честнее и смешнее, чем слишком громкая и неубедительная.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и ведро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мяч выкатился в коридор и стукнул по ведру с краской. Все замерли на секунду, а потом засмеялись, потому что из обычного забега получилась почти маленькая комедия.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 под дождём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вышли на школьный кросс под дождём, и кроссовки сразу стали тяжёлыми. Но команда не отступила: ребята помогали друг другу, а на финише все радовались особенно громко.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выход на сцену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выступлением у меня дрожали руки, а слова путались. Я глубоко вдохнул, посмотрел на друзей в зале и всё же начал говорить. Потом стало легче, и аплодисменты уже не пугали.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делают рассказ ярким
</a:t>
            </a:r>
            <a:endParaRPr lang="en-US" sz="1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9248" y="2237112"/>
            <a:ext cx="2707786" cy="24098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истории самый интересный момент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894976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острый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 — это место, где напряжение становится самым сильным. Здесь герой делает решающий шаг, и слушатель начинает особенно внимательно ждать, чем всё обернётся.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2737" y="496535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кульминации обычно есть выбор, риск или неожиданная трудность. Именно поэтому она запоминается лучше всего: в этот миг история словно делает глубокий вдох перед финалом.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68750" y="2669202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она нужна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кульминация прописана ясно, рассказ не распадается. Слушатель понимает, почему всё шло именно к этому моменту, и готов услышать развязку без лишних вопросов.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закончить историю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итог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важно показать, чем всё завершилось. Герой получает ответ, решает задачу или хотя бы понимает, что делать дальше, и история становится цельной.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стало по-новому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развязка отвечает на вопрос: что изменилось? Даже маленькое изменение важно, если раньше герой сомневался, а теперь действует смелее и увереннее.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Оставить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можно закончить коротким выводом. Он не должен звучать как школьная нотация: лучше показать, чему научил случай и какой вывод пригодится потом.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900" y="292325"/>
            <a:ext cx="8163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простого рассказа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6100" y="1488625"/>
            <a:ext cx="3955200" cy="55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называем героя и ситуацию простыми словами. Читатель сразу понимает, кто действует и где начинается история, без длинных объяснений и лишних поворотов.
</a:t>
            </a:r>
            <a:endParaRPr lang="en-US" sz="1185" dirty="0"/>
          </a:p>
        </p:txBody>
      </p:sp>
      <p:sp>
        <p:nvSpPr>
          <p:cNvPr id="10" name="Text 3"/>
          <p:cNvSpPr txBox="1"/>
          <p:nvPr/>
        </p:nvSpPr>
        <p:spPr>
          <a:xfrm>
            <a:off x="2099275" y="2346200"/>
            <a:ext cx="3955200" cy="55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описываем события по порядку. Короткие глаголы действия помогают держать темп: пошёл, увидел, решил, сделал. Так рассказ звучит живо и понятно.
</a:t>
            </a:r>
            <a:endParaRPr lang="en-US" sz="1185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063375"/>
            <a:ext cx="3955200" cy="69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подводим итог. Если история заканчивается ясно, её легко пересказать другому человеку и не забыть, чем всё закончилось и почему это важно.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255872" y="3217200"/>
            <a:ext cx="3955200" cy="55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важный поворот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показываем главный момент. Здесь важно не перескакивать вперёд и назад, а вести слушателя по одной дорожке к самому интересному эпизоду.
</a:t>
            </a:r>
            <a:endParaRPr lang="en-US" sz="11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1734" y="1890721"/>
            <a:ext cx="396113" cy="45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63990"/>
            <a:ext cx="423000" cy="3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1160" y="3506840"/>
            <a:ext cx="339525" cy="452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Фразы-связки между частями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«сначала» и «потом» помогают открыть путь событиям. Они сразу показывают порядок и делают рассказ похожим на аккуратную дорожку, по которой удобно идти.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событий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«вдруг» добавляет неожиданность. С его помощью слушатель понимает, что в истории случилось нечто важное, и начинает ждать, как герой отреагирует.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поворот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«после этого» связывает части без скачков. Она мягко переводит от одного события к другому и помогает не потерять нить рассказа.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переход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«поэтому» показывает причину и результат. Оно особенно полезно в конце, когда нужно объяснить, почему герой поступил именно так и что из этого вышло.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 случилось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устная история
</a:t>
            </a:r>
            <a:pPr algn="l" indent="0" marL="0">
              <a:lnSpc>
                <a:spcPct val="130039"/>
              </a:lnSpc>
              <a:buNone/>
            </a:pPr>
            <a:r>
              <a:rPr lang="en-US" sz="1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Артём рассказывал о футбольном матче так, будто снова стоял на поле. Он говорил коротко, быстро и с блеском в глазах, а друзья сразу понимали, где был самый напряжённый момент.
</a:t>
            </a:r>
            <a:endParaRPr lang="en-US" sz="1185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текст
</a:t>
            </a:r>
            <a:pPr algn="l" indent="0" marL="0">
              <a:lnSpc>
                <a:spcPct val="130039"/>
              </a:lnSpc>
              <a:buNone/>
            </a:pPr>
            <a:r>
              <a:rPr lang="en-US" sz="1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 потом та же история превратилась в мини-эссе. В тексте уже было важно не только что случилось, но и в каком порядке, чем всё закончилось и что Артём почувствовал после победы.
</a:t>
            </a:r>
            <a:endParaRPr lang="en-US" sz="1185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короткий пост
</a:t>
            </a:r>
            <a:pPr algn="l" indent="0" marL="0">
              <a:lnSpc>
                <a:spcPct val="130039"/>
              </a:lnSpc>
              <a:buNone/>
            </a:pPr>
            <a:r>
              <a:rPr lang="en-US" sz="1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посте осталась только одна яркая мысль: «Сегодня мы не выиграли быстро, но команда не сдалась». Короткая форма сохранила настроение и оставила место для сильного впечатления.
</a:t>
            </a:r>
            <a:endParaRPr lang="en-US" sz="1185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форма рассказа
</a:t>
            </a:r>
            <a:endParaRPr lang="en-US" sz="1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ломает историю
</a:t>
            </a:r>
            <a:endParaRPr lang="en-US" sz="2198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719750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конкретики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общий рассказ звучит скучно: «Потом что-то случилось, и было интересно». Если не назвать конкретное событие, слушатель быстро теряет внимание и начинает скучать.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948224" y="881705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того, кто действует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 истории нет героя, она превращается в набор действий. Непонятно, кто переживает событие, кто старается и кому вообще стоит сочувствовать.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719750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финала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показать итог, рассказ будто обрывается на середине. Слушатель остаётся с вопросом: и что же произошло дальше, и чему всё это научило героя?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48224" y="2798260"/>
            <a:ext cx="1516877" cy="14635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лишнего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подробности мешают слышать главное. Если долго рассказывать про цвет стены, погоду и соседний стул, важное событие теряется где-то между этими мелочами.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Мини-тренировка: заготовка истории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894976" y="399085"/>
            <a:ext cx="2025763" cy="1343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Кто?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запиши, кто главный герой. Это может быть ты, одноклассник, друг или даже команда, если в истории все действуют вместе.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672737" y="399085"/>
            <a:ext cx="2025763" cy="1343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когда?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укажи место и время. Одно короткое предложение уже помогает представить событие и не перепутать его с другим днём.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94976" y="1900225"/>
            <a:ext cx="2025763" cy="1343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хотел?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напиши, чего хотел герой. Цель делает историю живой, потому что сразу видно, к чему он стремился и зачем старался.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672737" y="1900225"/>
            <a:ext cx="2025763" cy="1343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пошло не так?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опиши трудность и действие. Что помешало, что пришлось сделать и как герой искал выход — это сердце рассказа.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379410" y="3401365"/>
            <a:ext cx="2025762" cy="1343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закончилось?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последней строке запиши результат. Так история получает конец, а не просто обрывается на самом интересном месте, как мультфильм без последней серии.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Мини-тренировка: короткий рассказ по теме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как обычно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представь обычное начало: утром ты собирался на урок физкультуры и был уверен, что форма лежит в рюкзаке. Всё казалось простым и спокойным.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Появилась трудность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обнаружилась проблема: формы нет. В этот момент история сразу становится интереснее, потому что у героя появляется срочная задача и немного паники.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сделал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придумай действие: попросил запасную футболку, позвонил домой или нашёл выход вместе с другом. Главное — показать, как герой не сдался.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и вывод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расскажи, чем всё закончилось. Может быть, ты всё же успел на урок и понял, что нужно проверять рюкзак вечером, а не утром.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свой рассказ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894976" y="399085"/>
            <a:ext cx="2025763" cy="1343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 ли идея?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есть ли в рассказе одна главная мысль. Если непонятно, о чём история, значит, её нужно собрать заново и выбрать главное событие.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672737" y="399085"/>
            <a:ext cx="2025763" cy="1343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 ли герой?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Посмотри, назван ли герой. Без него трудно понять, кто всё переживает и на кого направлено внимание слушателя.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94976" y="1900225"/>
            <a:ext cx="2025763" cy="1343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 ли действие?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Убедись, что в рассказе есть действие. История должна что-то делать, а не просто стоять на месте и ждать чуда.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672737" y="1900225"/>
            <a:ext cx="2025763" cy="1343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 ли результат?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результат. Слушатель должен понять, чем всё завершилось, иначе история обрывается, как недописанное домашнее задание на последней строчке.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379410" y="3401365"/>
            <a:ext cx="2025762" cy="1343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 ли деталь?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яркую деталь. Одна точная мелочь делает рассказ живым: смешной звук, мокрые кроссовки или мяч, улетевший в кусты.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история собирается по шагам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история строится по шагам: герой, цель, трудность, действие и итог. Даже обычный школьный случай может стать интересным, если рассказать его ясно и по порядку. Теперь попробуй сам: выбери одно реальное событие и перескажи его в четыре шага.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2026-07-25T20:15:54Z</dcterms:created>
  <dcterms:modified xsi:type="dcterms:W3CDTF">2026-07-25T20:15:54Z</dcterms:modified>
</cp:coreProperties>
</file>