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Микенское царство: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государство с монументальными дворцами, письменностью и культурным наследием.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микенского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Микенское царство возникло в XVI веке до н. э. на юге Балкан. Ахейцы создали мощные города и развили дворцовую культуру.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51904"/>
            <a:ext cx="2313900" cy="1891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495" y="3251904"/>
            <a:ext cx="2313900" cy="18913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010" y="1355648"/>
            <a:ext cx="2313900" cy="18913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3515" y="1355648"/>
            <a:ext cx="2313900" cy="189134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03165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— центр ремёсел и торговли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Пилос был известен развитым судоходством, ремесленным производством и функциями порта на западном побережье.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082660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Оорхомен и Афины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Оорхомен выполнял религиозные функции, а Афины, хотя и менее важные тогда, стали впоследствии центром греческой культуры.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44194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 и её роль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Тиринф славился своими укреплениями и служил важным торговым и ремесленным узлом микенской культуры.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64699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Микены – центр царской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 Микен, с мощными киклопическими стенами, был административным и военным центром с важными святилищами.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 их укрепления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микенцев: происхождение и традиции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Микенцы — индoeвропейские племена, предки греков, говорившие на ахейском диалекте древнегреческого.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занимали семейные связи и уважение к героическим подвигам предков и богов.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объясняла природные явления и историю, формируя культурные обряды и обычаи.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власти и управление в Микенах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контролировали культовые обряды и влияли на политические решения совместно с дворцами.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Ванакс был верховным царём, обладавшим политической и религиозной властью над всей страной.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Басилевсы управляли отдельными городами и подчинялись ворону ванаксу в центре.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администрация управляла землей, ремеслами, сбором налогов и распределением ресурсов.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микенской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земледелие — виноград, оливки, зерно — и производство тканей и оружия ремесленниками.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внешние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Микенцы активно торговали с соседями, импортируя металлы и ценные товары, укрепляя своё влияние в регионе.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городов Микенской Греции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показывают, что Микены оставались крупнейшим центром до конца микенской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свидетельствуют о сложной социальной структуре и экономическом развитии региона.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81630"/>
            <a:ext cx="4894200" cy="233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микенцев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иерархию власти и профессий в микенском обществе, от царя до ремесленника.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социальная иерархия обеспечивала управление и стабильность в государстве.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тексты и археологические находки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цикл микенского дворца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производства и распределения в Микенах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000" y="1830853"/>
            <a:ext cx="17775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218" y="3512438"/>
            <a:ext cx="133313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женщин и мужчин в микенском обществе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религии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выполняли функции жриц и участвовали в религиозных церемониях, управляя культовыми обрядами.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женщин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работали ткачихами и ремесленниками, занимаясь изготовлением тканей и предметов в дворцах.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в обществе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возглавляли политическую и военную жизнь, были торговцами и ремесленниками, обеспечивая защиту и развитие.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микенцев: линейное письмо Б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Б — это одна из древнейших форм греческой письменности, используемая для учёта и ведения хозяйственной документации в Микенском царстве. Оно служило связующим звеном между письменностью и управлением дворцов.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Дешифровка линейного письма Б была совершена Майклом Вентрисом в 1952 году. Таблички с такими надписями находили при раскопках в Микенах, Пилосе и Кноссе, где они содержат списки работников и инвентарные записи.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Поклонение богине-матери и олимпийским богам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Микенцы почитали богиню-матерь и греческих олимпийских богов, таких как Посейдон и Афина. Религиозные верования были тесно связаны с природой и бытовыми процессами, отражая уважение к силам природы.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и культовые сооружения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животных и продуктов питания играли ключевую роль в религиозных обрядах. Храмы и алтари располагались преимущественно во дворцовых комплексах, а фрески и статуэтки подтверждают богатство культовой традиции.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обряды микенцев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микенцы создавали массивные крепостные стены, известные как киклопические, толщиной до 7 метров, которые защищали города. Во-вторых, дворцы имели планировку с мегароном — большим тронным залом для проведения церемоний и приёмов.
</a:t>
            </a:r>
            <a:endParaRPr lang="en-US" sz="1126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купольные гробницы — «толосы», были выдающимся архитектурным решением для погребальных целей. Во-вторых, сложные системы водоснабжения и мощёные дороги свидетельствуют о развитом инженерном мастерстве микенцев.
</a:t>
            </a:r>
            <a:endParaRPr lang="en-US" sz="1172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инженерные достижения микенцев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маска Агамемнона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находок — золотая маска, предположительно принадлежащая царю Агамемнону. Она украшена сложными орнаментами и символизирует царскую власть и богоподобный статус носителя.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украшения и предметы роскоши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Изящные золотые и бронзовые украшения, обнаруженные археологами, свидетельствуют о развитой ювелирной культуре. Эти предметы использовались как символы высокого статуса и служили декоративными элементами.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Сценические изображения и гравировки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микенском искусстве встречаются выразительные сцены охоты, боёв и повседневной жизни, запечатлённые на керамике и мечах. Эти гравировки демонстрируют высокий уровень мастерства ремесленников.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предметы роскоши микенской культуры
</a:t>
            </a:r>
            <a:endParaRPr lang="en-US" sz="23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контакты Микенского царства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Микенцы активно испытывали торговые связи с Критом, Египтом и Месопотамией, экспортируя оружие, керамику и ткани. Это способствовало экономическому росту и обогащению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золота, меди и слоновой кости указывал на наличие дальних торговых партнёров. Археологические находки микенских изделий на территории Италии и Леванта подтверждают широкий географический охват торговли.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517348" y="420525"/>
            <a:ext cx="379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и войны микенцев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5039400" y="21266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микенская армия была оснащена бронзовыми доспехами, щитами и шлемами из кабаньих клыков, обеспечивая защиту в сражениях. Во-вторых, использование боевых колесниц повышало мобильность войск и тактические возможности.
</a:t>
            </a:r>
            <a:endParaRPr lang="en-US" sz="1181" dirty="0"/>
          </a:p>
        </p:txBody>
      </p:sp>
      <p:sp>
        <p:nvSpPr>
          <p:cNvPr id="7" name="Text 3"/>
          <p:cNvSpPr txBox="1"/>
          <p:nvPr/>
        </p:nvSpPr>
        <p:spPr>
          <a:xfrm>
            <a:off x="5039400" y="3574431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воины применяли мечи и копья, отражая высокий уровень оружейного мастерства. Во-вторых, участие в Троянской войне стало отражением идеалов героя-воина в мифологическом наследии микенской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и исчезновение микенской цивилизации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природные катаклизмы нанесли серьёзный урон городам и инфраструктурам, усугубляя экономический спад.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1200 г. до н. э.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кризиса связано с нашествиями народов моря, что вызвало разрушения и нестабильность в Микенском царстве.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восстания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Неудовлетворённость населения и социальные конфликты привели к ослаблению центральной власти и распаду государственной системы.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1100 г.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оказались разрушены или заброшены, хозяйство и управление пришли в упадок, завершив эпоху микенской цивилизации.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микенской цивилизации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очередь, линейное письмо Б стало основой для развития древнегреческой письменной традиции и сохранения хозяйственных знаний.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элементы архитектуры и керамики микенцев были заимствованы и трансформированы эллинской культурой, став частью её художественного стиля.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мифология и эпические сюжеты микенов вдохновили Гомера и способствовали формированию древнегреческого эпоса и национального самосознания.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Львиные ворота — символ мощи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крепость Микен украшен массивной каменной аркой с рельефными изображениями львов. Эти ворота являются выдающимся памятником микенской архитектуры и символизируют силу царей.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Купольные гробницы — «толосы»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круглые гробницы с каменным куполом использовались для погребения знати. Они демонстрируют технологические возможности и религиозные представления микенцев.
</a:t>
            </a:r>
            <a:endParaRPr lang="en-US" sz="1050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маска Агамемнона и оружие
</a:t>
            </a:r>
            <a:pPr algn="ctr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маска и украшенные мечи нашли в царских гробницах и свидетельствуют о высоком статусе владельцев и изысканности ремесел микенской культуры.
</a:t>
            </a:r>
            <a:endParaRPr lang="en-US" sz="1157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Таблички с линейным письмом Б
</a:t>
            </a:r>
            <a:pPr algn="ctr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находки табличек подтверждают системность ведения хозяйства и позволяют изучать административные и экономические аспекты жизни микенского общества.
</a:t>
            </a:r>
            <a:endParaRPr lang="en-US" sz="1084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Микенского царства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Микенское царство: итог и значение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Микенское царство заложило фундамент для развития древнегреческой культуры, искусства и государственных институтов, оставив значимое наследие, исследуемое и изучаемое по сей день.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2026-05-10T11:26:28Z</dcterms:created>
  <dcterms:modified xsi:type="dcterms:W3CDTF">2026-05-10T11:26:28Z</dcterms:modified>
</cp:coreProperties>
</file>