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массовой информации: роль медиа в современной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окружают нас каждый день: они учат, информируют и развлекают.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media help people get news, share ideas and learn about the world. In English lessons this topic builds useful vocabulary and helps students discuss how communication works today.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массовую информацию на английском
</a:t>
            </a:r>
            <a:endParaRPr lang="en-US" sz="254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 media: newspapers, magazines and books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обычно сообщают о последних событиях, публикуют интервью и краткие репортажи. Их удобно читать внимательно, делать пометки и возвращаться к нужной статье позже.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дают самый подробный и развернутый материал. Они полезны, когда нужно понять тему основательно, а не только быстро узнать основные факты.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часто посвящены спорту, моде, науке или хобби. Они предлагают более яркое оформление и помогают узнать тему чуть глубже, чем короткие новости.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развивают вдумчивое чтение и внимание к деталям. Их удобно использовать для учёбы, потому что текст можно перечитать столько раз, сколько нужно.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важны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5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23" y="1225646"/>
            <a:ext cx="2559164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машине радио может сообщить новости раньше, чем человек доберётся до школы. Один голос, музыка и короткие сообщения помогают быстро понять главное, не отвлекаясь от дороги.
</a:t>
            </a:r>
            <a:endParaRPr lang="en-US" sz="1016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слышно в пути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удобно слушать дома, в транспорте и там, где интернет работает слабо. Оно не показывает картинку, зато заставляет воображать место, людей и настроение только по звуку.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радио остаётся нужным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Radio: sound, speed and imagination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разные каналы сильны в разных задачах: одни дают подробность, другие — мгновенность и обратную связь.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лидирует по скорости и взаимодействию, телевидение — по охвату, а печатные СМИ выигрывают в глубине чтения.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общим характеристикам массовых медиа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медиа по скорости, охвату и взаимодействию
</a:t>
            </a:r>
            <a:endParaRPr lang="en-US" sz="2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Television: image, sound and emotional impact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соединяет движущиеся изображения, речь, музыку и шумы. Благодаря этому новости, фильмы и репортажи воспринимаются ярко и запоминаются лучше, чем только текст.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звук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телевидения полезно знать слова programme, channel, presenter, report и live broadcast. Они часто встречаются в описаниях новостных и развлекательных передач.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телевидению показывают новости, документальные фильмы, спортивные матчи и развлекательные программы. Такой формат подходит и для информации, и для отдыха после учёбы.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смотрят чаще всего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кадре есть карты, графики и интервью, даже трудную тему легче понять. Зритель видит не только слова ведущего, но и подтверждение фактов.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сложные события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материала в редакции и после публикации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новостной сюжет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media: websites, apps and hyperlinks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и приложения позволяют публиковать новости почти сразу после события. Материал можно обновлять в любой момент, поэтому читатель видит более свежую версию истории.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публикация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яркий заголовок заслуживает доверия. Clickbait, перепечатки и слухи могут выглядеть убедительно, поэтому всегда стоит смотреть, откуда взята информация.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замечать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Ссылки, архивы, карты и видео помогают сравнивать источники и быстро находить нужную информацию. Это делает онлайн-формат особенно полезным для учёбы и проверки фактов.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поиска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онлайн-медиа часто встречаются слова website, headline, link, update, post и comment. Они помогают описывать новости, обсуждения и обновления в сети.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39" y="1647777"/>
            <a:ext cx="4116060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разные медиа удобны и где у них есть ограничения.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формата есть своя задача: печать помогает вдумчиво читать, радио — быстро узнавать новости, ТВ — лучше понимать визуальные события, интернет — взаимодействовать и обновлять данные.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массовых медиа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массовой информации и их особенности
</a:t>
            </a:r>
            <a:endParaRPr lang="en-US" sz="23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социальные сети стали частью повседневного общения, новостей и развлечений.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5,04 млрд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 всём мире пользовались социальными сетями в начале 2024 года.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DataReportal, Digital 2024 Global Overview Report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и те же темы могут выглядеть по-разному в разных форматах, но внимание аудитории чаще всего удерживают новости и развлекательные материалы.
</a:t>
            </a:r>
            <a:endParaRPr lang="en-US" sz="1385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развлечения занимают наибольшую долю; реклама присутствует почти везде, а образовательный контент особенно заметен в цифровой среде.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типам медиаконтента, без привязки к конкретному исследованию.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appears most often in media content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Advertising as part of mass media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сначала должна заметить себя среди других сообщений. Для этого используют яркие изображения, короткие фразы и понятные образы, которые быстро запоминаются даже при коротком просмотре.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внимание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рекламный смысл можно увидеть на телевидении, услышать по радио, прочитать в интернете или заметить в соцсетях. Формат меняется, но цель остаётся прежней.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в разных медиа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не только сообщает о продукте, но и подталкивает к действию. Она может показать пользу, создать настроение или вызвать доверие через эмоции и знакомые ситуации.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Влиять на выбор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реклама часто повторяет ключевую идею несколько раз: в слогане, заголовке и визуальном оформлении. Повтор помогает аудитории вспомнить бренд, товар или событие позже.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Остаться в памяти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Checking facts and identifying reliable sources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материал обычно указывает автора, дату публикации и источник. Это помогает понять, кто отвечает за текст и можно ли доверять информации.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автора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шокирующий заголовок, отсутствие доказательств, искажённые цифры и отредактированные изображения часто указывают на фейк или вводящий в заблуждение материал.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тревожные признаки
</a:t>
            </a:r>
            <a:endParaRPr lang="en-US" sz="1329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лучше проверять по нескольким источникам. Если разные надёжные медиа сообщают одно и то же, вероятность ошибки меньше, чем у одной случайной публикации.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сообщения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важно различать reliable, source, evidence, fact, opinion, fake news и misleading. Эти слова помогают говорить о проверке информации точно и грамотно.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точные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21781"/>
            <a:ext cx="4356600" cy="19796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массовой информации.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каждый тип медиа лучше всего работает в своей ситуации и для своей задачи.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медиа есть сильная сторона: печать даёт глубину, радио — доступность, телевидение — наглядность, интернет — скорость и интерактивность.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different media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обычный путь выбора источника: от цели до подходящего формата.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выбирает медиа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94" y="1710453"/>
            <a:ext cx="324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in teenagers’ everyday life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открыть новости, посмотреть видео, написать сообщение или найти ответ для домашнего задания. Поэтому он стал главным личным устройством для повседневного медиапотребления.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всегда рядом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следить за экранным временем, медиа могут занять весь вечер. Полезно отделять материалы для учёбы от того, что нужно только для отдыха и короткого развлечения.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контроль времени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Видео-платформы удобны для развлечения и обучения: в коротком ролике можно объяснить одно правило или показать простой опыт. Такой формат легко смотреть, но он быстро увлекает.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короткие ролики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социальные сети делают общение постоянным: можно обсуждать уроки, делиться фотографиями и узнавать новости класса. Но важно не тратить на переписку слишком много времени.
</a:t>
            </a:r>
            <a:endParaRPr lang="en-US" sz="1086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пауз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публикация часто выполняет сразу несколько функций: сообщает факт, объясняет его и одновременно удерживает внимание читателя или зрителя.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Развлечение и информирование встречаются чаще всего, но влияние на мнение тоже заметно, особенно в рекламе и вирусных публикациях.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функций массовой информации.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main functions of mass media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formats: podcasts, livestreams and short videos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 — это аудиопрограммы на одну тему или с одним ведущим. Их удобно слушать по дороге или дома, а отдельные выпуски легко выбирать по интересу.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videos объясняют одну мысль быстро и просто. Они подходят для советов, мини-уроков и новостей, но требуют внимательного просмотра, потому что детали могут быть сокращены.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Livestream проходит в реальном времени, поэтому зрители могут задавать вопросы и сразу видеть ответ. Такой формат делает общение с автором более живым и личным.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эфиры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Проверить источник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посмотреть, кто опубликовал сообщение, есть ли дата, автор и доказательства. Это помогает отделить надёжную информацию от случайного или сомнительного текста.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спешить делиться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пересылкой сообщения важно дочитать материал, отделить факт от мнения и убедиться, что данные не искажены. Так можно не распространять ложную или неполную информацию.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несколько сообщений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открыть два-три доверенных источника и сравнить детали. Если факты совпадают, материал выглядит надёжнее; если сильно отличаются, нужна дополнительная проверка.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behavior in the media world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вокруг нас: выбираем осознанно
</a:t>
            </a:r>
            <a:endParaRPr lang="en-US" sz="2744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медиа по-разному подают информацию, но цель у них общая: сообщать, объяснять, развлекать и влиять. Умение выбирать источник и проверять факты делает нас грамотными пользователями медиа.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2026-05-31T13:59:01Z</dcterms:created>
  <dcterms:modified xsi:type="dcterms:W3CDTF">2026-05-31T13:59:01Z</dcterms:modified>
</cp:coreProperties>
</file>