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Донские казаки в Первой мировой войне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роли донских казаков в боевых и культурных событиях войны 1914–1918 годов.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социальный контекст донского казачества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донские казаки представляли собой особую военную и культурную общность Российской империи. Население региона почти 4 миллиона, с акцентом на земледелие и военную службу, под управлением казацких институтов.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войска сформировали многочисленные кавалерийские полки и артиллерийские подразделения, став ключевой ударной силой российской кавалерии в первые месяцы конфликта.
</a:t>
            </a:r>
            <a:endParaRPr lang="en-US" sz="2514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тыс.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казаков было мобилизовано в составе Донского казачьего войска на службе в Первой мировой войне.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Донского казачьего войска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участия донских казаков в боевых действиях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Юго-Западный фронт: Галиция и Польша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полки принимали активное участие в боевых операциях на территории Галиции и Польши, участвуя в атакующих и разведывательных действиях против австро-венгерских войск.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фронт против Османской империи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участвовали в тяжелых горных сражениях, прикрывая стратегические перевалы и препятствуя продвижению турецких войск на южных рубежах Российской империи.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Северо-Западный фронт и Восточная Пруссия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Северо-Западном участке казацкие части вели мобильные бои, разведку и охрану тыла, повышая эффективность действий русской армии в Восточной Пруссии.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командиры донских казаков Первой мировой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Алексей Каледин — стратег кавалерии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Командир 8-го армейского корпуса, отличавшийся храбростью и грамотным управлением войсками, успешен в проведении масштабных рейдов и отражении контратак противника.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Владимир Гутор — защитник и организатор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 грамотную эвакуацию и перестроение войск, способствуя минимизации потерь и поддержанию боевого духа в сложных условиях фронта.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 Пётр Краснов — мастер тактики и управления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его руководством 3-я кавалерийская дивизия провела ряд решающих операций, демонстрируя дисциплину и воинскую смекалку казаков на поле боя.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донских казачьих подразделений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Подразделения формировались по территориальному принципу, что обеспечивало тесную связь с родными станицами и высокий уровень сплочённости.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состав преимущественно состоял из казачьего дворянства, воспитанного в военных традициях и национальных обрядах.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включали строгую дисциплину, наличие уникальной военной символики и обрядов, поддерживающих казачью идентичность и мораль среди бойцов.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казачья экипировка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вооружались винтовками Мосина, револьверами Нагана и шашками — сочетание огнестрельного и холодного оружия соответствовало тактике конницы.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Униформа включала голубые штаны с лампасами, папахи, бушлаты и гимнастерки, адаптированные к степным условиям и усиливающие мобильность и боеспособность конников.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Героические подвиги донских казаков на фронте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1914: Атака у Люблина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полк совершил стремительную кавалерийскую атаку, прорвав австрийские позиции и обеспечив успех русского наступления.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1915: Ночной рейд под Бродами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Бойцы захватили обозы врага во время неожиданного налёта, доставив значительный урон и материальные потери австрийской армии.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Удержание позиций несмотря на превосходство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отряды выдержали атаки превосходящих сил, спасая жизни сотен солдат и сохраняя важные участки фронта.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1916: Оборона Карпатских проходов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Казачьи подразделения стойко обороняли стратегические перевалы, задерживая продвижение противника в горных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казачьих войск в начале войны (1914)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численности основных казачьих войск Российской империи показывает масштаб участия донских казаков.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Донское войско составляло около 40% казачьей кавалерии, играя ключевую роль в боевых операциях.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отчёты Российской империи 1914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разведки и рейдов донских казаков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высокой мобильности позволило кавалерии проводить стремительные и внезапные атаки в тылу врага, дезорганизуя его снабжение и коммуникации.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разведка способствовала своевременному выявлению угроз и позволяла оперативно реагировать на изменения обстановки на фронтах.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активно применяли ночные рейды и марш-броски для захвата обозов и захвата пленных, что снижало боеспособность противника.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Брусиловский прорыв: вклад донских казаков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участвовали в защите флангов российской армии, предотвращая обходные манёвры противника и укрепляя ключевые участки фронта во время наступления 1916 года.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преследования отступавших войск казаки перекрывали дороги отступления, захватывая многочисленных пленных и подрывая боеспособность противника.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активно проводили разведку боем, выясняя расположение врага, что позволяло командованию эффективно корректировать тактику наступления и укреплять позиции.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действия значительно способствовали успеху операции, ставшей одним из самых крупных достижений русской армии в Первой мировой войне.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Тыловая служба и обеспечение безопасности фронта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обеспечивали охрану важных коммуникаций и военных штабов, что было жизненно необходимо для бесперебойного снабжения и управления фронтовыми операциями.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Казацкие подразделения поддерживали дисциплину среди мобилизованных, предотвращая бунты и обеспечивая порядок в тыловых районах.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выявлению и подавлению шпионской и диверсионной деятельности в приграничных и оккупированных районах.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потерь и отличий донских казаков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боевых потерь, казаки проявили высокое мужество, подтверждённое многочисленными государственными наградами и орденами.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огромные потери и значительный вклад донского казачества в военные успехи и оборону Российской империи.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архивы Донского казачества, 1917 год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84300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64740"/>
            <a:ext cx="440100" cy="3912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казачьих женщин и детей в войну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 мораль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писали письма солдатам, поддерживали контакт с семьёй и участвовали в морально-патриотических кампаниях.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Добровольческая деятельность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Донской области участвовали в изготовлении посылок для фронтовых частей и в добровольческих инициативах по всей области.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помощь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открывали и обслуживали лазареты, обеспечивая уход за ранеными и организуя передвижные госпитали в прифронтовой зоне.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и помощь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собирали деньги, одежду и продовольствие, поддерживая боевой дух и материальное обеспечение фронтовиков.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с фронта: голос донских казаков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дому и ожидание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в письме 1915 года описывает тяжёлые боевые условия и сильную тоску по родной станице. Несмотря на трудности, он выражает надежду на скорую встречу с семьёй и сохраняет боевой дух.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праздниках и традициях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письмах казаки вспоминают обычаи и народные праздники дома, что поддерживало их мораль и напоминало об ответственности за родные земли в суровых условиях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и революция 1917 года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события 1917 года вызвали разногласия в казачьем обществе — часть оставалась лояльна Временному правительству, другая поддержала большевиков.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повлияли на дальнейшую политическую ориентацию и социальную сплочённость донского казачества в грядущих событиях.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центральной власти снизило уровень дисциплины и создало благоприятные условия для роста протестных настроений среди казаков.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конфликты привели к расколу станиц и ослаблению традиционных казачьих структур и институтов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донских казаков после войны и в эмиграции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1917–1922 гг.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Гражданской войны, разрозненность казачьих формирований и массовая эмиграция части донских казаков в Европу, Азию и Америку.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XX век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 диаспоре памяти о Донском войске, попытки политической самоорганизации и стремление к возвращению на родину.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в эмиграции казачьих организаций, литературных кружков и общин, поддержка национальных традиций и культурной самобытности.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войны для Дона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Мобилизация основных трудоспособных мужчин привела к снижению производительности в сельском хозяйстве и упадку аграрного сектора региона.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проблемы с продовольствием и инфляцией, что отразилось на общем уровне жизни и социальной стабильности на Дону.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инфраструктуры и рост безработицы усилили социальные проблемы, сформировав комплекс трудностей на долгие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донских казаках Первой мировой войны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памятники на Дону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создано множество музеев и памятников, отражающих подвиг донских казаков, их мужество и роль в истории Первой мировой войны.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мероприятия и традиции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проводятся торжественные мероприятия, возлагаются венки, чтятся ветераны и поддерживается связь поколений через семейные предания.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и исследовательские проекты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 книги, посвящённые казачьему участию в войне, способствуют сохранению исторической правды и патриотического воспитания молодёжи.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наследие донских казаков в Первой мировой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Донские казаки сыграли ключевую роль в военных успехах, оставив значимый след в истории и культуре России, укрепив национальное единство и патриотические традиции на будущее.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2026-05-11T07:01:33Z</dcterms:created>
  <dcterms:modified xsi:type="dcterms:W3CDTF">2026-05-11T07:01:33Z</dcterms:modified>
</cp:coreProperties>
</file>