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094" y="745950"/>
            <a:ext cx="4214463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Земли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 формирует облик нашей планеты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421" y="914025"/>
            <a:ext cx="3704408" cy="36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природу разной?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отличаются прежде всего климатом: количеством тепла, влаги и особенностями рельефа. Именно поэтому на Земле рядом существуют влажные леса, степи, пустыни и ледяные пространства.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природная зона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природный комплекс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зона — это большая территория, где климат, почвы, растения и животные связаны между собой и образуют общий природный облик.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Плавные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одной зоны к другой обычно происходит постепенно. Поэтому на границе можно встретить черты сразу нескольких природных комплексов.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элементы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одной зоны могут быть реки, болота, луга и леса, но основные условия жизни остаются похожими для всей территории.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399831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Важное понятие географии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природных зон помогает понять, почему природа Земли меняется от экватора к полюсам и как связаны её компоненты.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климата к природной зоне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тепло и влага определяют почвы, растения и животных.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природные зоны и их признаки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помогает увидеть, что главные различия между зонами связаны с теплом и влагой.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тепла и влаги, тем гуще растительность; при их недостатке природные комплексы становятся беднее.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школьной географии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313" y="1218250"/>
            <a:ext cx="2088023" cy="176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экваториальные леса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без сезонов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экватором круглый год стоит жара, а дожди идут часто и обильно. Поэтому лес здесь остаётся зелёным в любое время года, а деревья вырастают очень высокими и образуют плотный, многоярусный полог.
</a:t>
            </a:r>
            <a:endParaRPr lang="en-US" sz="891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нескольких ярусах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нижнем ярусе меньше света, чем в верхнем, поэтому растения приспосабливаются к тени. Лианы поднимаются к солнцу по стволам деревьев, а эпифиты поселяются на ветвях, не забирая у хозяина питание.
</a:t>
            </a:r>
            <a:endParaRPr lang="en-US" sz="906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Богатый мир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лесах особенно много насекомых, птиц и млекопитающих. Обезьяны, попугаи, ягуары и змеи используют густую растительность как укрытие, а изобилие корма поддерживает очень разнообразный животный мир.
</a:t>
            </a:r>
            <a:endParaRPr lang="en-US" sz="891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тепла и влажности в разных зонах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приведены условно, чтобы сравнить природные зоны по основным климатическим признакам.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удаления от экватора влажность обычно снижается, а температурные условия становятся более суровыми.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Схематичное сравнение по природным зонам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и редколесья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85731" y="1502050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они расположены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широко распространены в Африке, Южной Америке, Австралии и Индии. Эти территории находятся в жарких районах, где природа приспособилась к чередованию влажного и сухого периодов.
</a:t>
            </a:r>
            <a:endParaRPr lang="en-US" sz="1024" dirty="0"/>
          </a:p>
        </p:txBody>
      </p:sp>
      <p:sp>
        <p:nvSpPr>
          <p:cNvPr id="12" name="Text 3"/>
          <p:cNvSpPr txBox="1"/>
          <p:nvPr/>
        </p:nvSpPr>
        <p:spPr>
          <a:xfrm>
            <a:off x="585731" y="2344638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с сезонами дождей
</a:t>
            </a:r>
            <a:pPr algn="l" indent="0" marL="0">
              <a:lnSpc>
                <a:spcPct val="115000"/>
              </a:lnSpc>
              <a:buNone/>
            </a:pPr>
            <a:r>
              <a:rPr lang="en-US" sz="5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здесь остаётся высокой почти весь год, но осадки выпадают неравномерно. Влажный сезон сменяется сухим, и именно от этого зависит рост трав, деревьев и поведение животных.
</a:t>
            </a:r>
            <a:endParaRPr lang="en-US" sz="1041" dirty="0"/>
          </a:p>
        </p:txBody>
      </p:sp>
      <p:sp>
        <p:nvSpPr>
          <p:cNvPr id="13" name="Text 4"/>
          <p:cNvSpPr txBox="1"/>
          <p:nvPr/>
        </p:nvSpPr>
        <p:spPr>
          <a:xfrm>
            <a:off x="585731" y="3187225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облик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саваннах преобладают высокие злаки, а среди деревьев часто встречаются акации и баобабы. Редкие деревья стоят отдельно, не образуя сплошного леса, поэтому ландшафт кажется открытым.
</a:t>
            </a:r>
            <a:endParaRPr lang="en-US" sz="1062" dirty="0"/>
          </a:p>
        </p:txBody>
      </p:sp>
      <p:sp>
        <p:nvSpPr>
          <p:cNvPr id="14" name="Text 5"/>
          <p:cNvSpPr txBox="1"/>
          <p:nvPr/>
        </p:nvSpPr>
        <p:spPr>
          <a:xfrm>
            <a:off x="585731" y="4053800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крупных животных особенно заметны зебры, антилопы, жирафы, слоны и львы. Многие из них кочуют по территории в поисках воды и свежего корма.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Пустыни: жизнь при нехватке влаги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мало осадков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пустынях дождей выпадает крайне мало, поэтому почвы остаются сухими и бедными. Растения и животные могут жить здесь только благодаря особым приспособлениям.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38491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перепады температуры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поверхность сильно нагревается, а ночью быстро остывает. Из-за этого пустыня кажется суровой не только в жару, но и после захода солнца.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58982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пустынь имеют длинные корни, мелкие листья или колючки, а иногда запасают воду в стеблях. Это помогает им переживать длительную засуху.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729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Верблюды, фенек, ящерицы и скорпионы умеют экономно расходовать влагу и переносить жару. Многие животные активны ночью, когда становится прохладнее.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953505"/>
            <a:ext cx="3408600" cy="9273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Жаркие и холодные пустыни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бывают очень разными по температуре, но их объединяет одна главная черта — нехватка влаги.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пустынь решающим является дефицит влаги: именно он определяет бедные почвы, редкую растительность и особый образ жизни организмов.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географии материков и природных зон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 лесостепи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50700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расположены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 лесостепи протягиваются в умеренном поясе Евразии и Северной Америки. Для них типичны большие открытые пространства, где деревья встречаются редко, а растительный покров заметно меняется по сезонам.
</a:t>
            </a:r>
            <a:endParaRPr lang="en-US" sz="1158" dirty="0"/>
          </a:p>
        </p:txBody>
      </p:sp>
      <p:sp>
        <p:nvSpPr>
          <p:cNvPr id="12" name="Text 3"/>
          <p:cNvSpPr txBox="1"/>
          <p:nvPr/>
        </p:nvSpPr>
        <p:spPr>
          <a:xfrm>
            <a:off x="834475" y="25958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 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известны мощными чернозёмами — очень плодородными почвами. Основу растительности составляют ковыль, типчак и другие травы, которые быстро растут и выдерживают засушливые периоды.
</a:t>
            </a:r>
            <a:endParaRPr lang="en-US" sz="1158" dirty="0"/>
          </a:p>
        </p:txBody>
      </p:sp>
      <p:sp>
        <p:nvSpPr>
          <p:cNvPr id="13" name="Text 4"/>
          <p:cNvSpPr txBox="1"/>
          <p:nvPr/>
        </p:nvSpPr>
        <p:spPr>
          <a:xfrm>
            <a:off x="4940975" y="14030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вода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зонах лето обычно тёплое, а зима холодная, при этом влаги не хватает. Из-за недостатка осадков деревья растут хуже, зато хорошо развиваются злаки и разнотравье.
</a:t>
            </a:r>
            <a:endParaRPr lang="en-US" sz="1158" dirty="0"/>
          </a:p>
        </p:txBody>
      </p:sp>
      <p:sp>
        <p:nvSpPr>
          <p:cNvPr id="14" name="Text 5"/>
          <p:cNvSpPr txBox="1"/>
          <p:nvPr/>
        </p:nvSpPr>
        <p:spPr>
          <a:xfrm>
            <a:off x="5126325" y="2691062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 как переход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 соединяет лесную и степную зоны: здесь чередуются участки леса и открытые травянистые пространства. Такой переход показывает, как постепенно меняются природные условия при движении с севера на юг.
</a:t>
            </a:r>
            <a:endParaRPr lang="en-US" sz="113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степи сильно освоены человеком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Степная зона особенно удобна для земледелия: здесь ровный рельеф, а чернозёмы хорошо удерживают питательные вещества и влагу. Поэтому поля занимают большие площади.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плодороднее почвы и удобнее рельеф, тем сильнее природная зона преобразуется человеком. В степях это приводит к сокращению естественных участков.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школьного курса географии; доли приведены для наглядного сравнения, без привязки к конкретному региону.
</a:t>
            </a:r>
            <a:endParaRPr lang="en-US" sz="73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Хвойное море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кажется бескрайней: тёмные кроны елей и сосен тянутся до горизонта, а между деревьями лежат мхи и влажные участки почвы. Зимой лес стоит под снегом и выглядит особенно тихим и суровым.
</a:t>
            </a:r>
            <a:endParaRPr lang="en-US" sz="854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среди болот и озёр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местах тайги встречаются болота, ручьи и небольшие озёра. Они делают ландшафт мозаичным, а животным дают воду и укрытие. Лось, бобр и медведь легко находят здесь корм и безопасные места для отдыха.
</a:t>
            </a:r>
            <a:endParaRPr lang="en-US" sz="804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который кормит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важна не только как природная зона, но и как богатый лесной ресурс. Здесь добывают древесину, собирают ягоды и грибы, а также берегут редких животных, которым нужны большие нетронутые пространства.
</a:t>
            </a:r>
            <a:endParaRPr lang="en-US" sz="804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в трёх образах
</a:t>
            </a:r>
            <a:endParaRPr lang="en-US" sz="2800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зон России по условиям жизни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зоны России заметно отличаются по теплу и влаге, а значит и по плотности растительного покрова. Эти различия особенно хорошо видны при движении с севера на юг.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мягкие условия для жизни растений характерны для лесных зон, а самые суровые — для тундры. Ослабление увлажнения делает растительность всё более редкой.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школьному курсу географии; значения условные, использованы для сравнения природных зон.
</a:t>
            </a:r>
            <a:endParaRPr lang="en-US" sz="78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разных природных зон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животный мир меняется от одной природной зоны к другой и какие виды особенно хорошо приспособлены к местным условиям.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разных зон разные способы выживания, но общий принцип один: их строение и поведение помогают переносить холод, жару или нехватку воды.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географии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и арктические пустыни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край суши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тянется у берегов Северного Ледовитого океана и выглядит как широкая холодная равнина. Лето здесь очень короткое, а сильные ветры делают погоду ещё суровее.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Многолетняя мерзлота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поверхностью тундры лежит многолетняя мерзлота. Из-за неё вода плохо уходит вглубь, почва долго остаётся холодной, а деревья почти не могут расти.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Скромная растительность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тундре преобладают мхи, лишайники, карликовые кустарники и редкие травы. Растения низкие, чтобы меньше страдать от ветра и успевать использовать короткое лето.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399831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Ледяная пустыня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пустыни ещё холоднее и беднее жизнью. Их поверхность часто покрыта льдом, снегом и камнями, поэтому растений и животных здесь очень мало.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условия среды формируют приспособления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главные природные факторы влияют на строение и поведение организмов.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изменяет природные зоны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600896" y="1502050"/>
            <a:ext cx="4008757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сокращаются из-за заготовки древесины и расширения сельского хозяйства. Особенно заметны такие изменения в тропических районах, где на месте леса появляются поля и дороги.
</a:t>
            </a:r>
            <a:endParaRPr lang="en-US" sz="1099" dirty="0"/>
          </a:p>
        </p:txBody>
      </p:sp>
      <p:sp>
        <p:nvSpPr>
          <p:cNvPr id="13" name="Text 3"/>
          <p:cNvSpPr txBox="1"/>
          <p:nvPr/>
        </p:nvSpPr>
        <p:spPr>
          <a:xfrm>
            <a:off x="600896" y="2344638"/>
            <a:ext cx="4008757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Распашка степей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сильно преобразованы человеком, потому что их ровные пространства удобно использовать под сельское хозяйство. Однако распашка уменьшает площади естественной растительности и меняет почвы.
</a:t>
            </a:r>
            <a:endParaRPr lang="en-US" sz="997" dirty="0"/>
          </a:p>
        </p:txBody>
      </p:sp>
      <p:sp>
        <p:nvSpPr>
          <p:cNvPr id="14" name="Text 4"/>
          <p:cNvSpPr txBox="1"/>
          <p:nvPr/>
        </p:nvSpPr>
        <p:spPr>
          <a:xfrm>
            <a:off x="600896" y="3187225"/>
            <a:ext cx="4008757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населённых пунктов, промышленных объектов и транспортных магистралей дробит природные территории. Животным становится труднее перемещаться, а растения уступают место застройке.
</a:t>
            </a:r>
            <a:endParaRPr lang="en-US" sz="1028" dirty="0"/>
          </a:p>
        </p:txBody>
      </p:sp>
      <p:sp>
        <p:nvSpPr>
          <p:cNvPr id="15" name="Text 5"/>
          <p:cNvSpPr txBox="1"/>
          <p:nvPr/>
        </p:nvSpPr>
        <p:spPr>
          <a:xfrm>
            <a:off x="600896" y="4053800"/>
            <a:ext cx="4008757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 и полезные ископаемые добывают во многих северных районах. Для тундры и тайги это особенно чувствительно, потому что нарушаются почвы, моховой покров и места обитания животных.
</a:t>
            </a:r>
            <a:endParaRPr lang="en-US" sz="108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838214"/>
            <a:ext cx="3408600" cy="11579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природных зон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охраны помогают сохранять природные комплексы, редкие виды и устойчивость почв. Каждая мера решает свою задачу, но все они работают на одно общее дело.
</a:t>
            </a:r>
            <a:endParaRPr lang="en-US" sz="1123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природных зон требует и охраны территорий, и разумного хозяйства. Чем меньше вмешательство человека, тем лучше сохраняется биоразнообразие.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географии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связаны общей закономерностью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Земли меняются не случайно: их определяют тепло, влага, рельеф и удалённость от океана. Понимая эту связь, легче объяснить природу, жизнь людей и хозяйство.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2026-06-02T13:06:45Z</dcterms:created>
  <dcterms:modified xsi:type="dcterms:W3CDTF">2026-06-02T13:06:45Z</dcterms:modified>
</cp:coreProperties>
</file>