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Россия: как устроена жизнь в сёлах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труд и традиции формируют сельскую жизнь.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 пределами городов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 — это деревни, сёла, станицы и хутора, где образ жизни зависит от местности и труда людей.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сёла редкие и удалённые, а климат требует особенно прочных домов и хорошего запаса топлива. Транспорт здесь зависит от сезона, поэтому дороги, переправы и связь имеют большое значение для повседневной жизни.
</a:t>
            </a:r>
            <a:endParaRPr lang="en-US" sz="122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плодородные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полосе и лесостепи сельские территории чаще связаны с полями, лугами и небольшими реками. Здесь удобнее выращивать культуры, держать животных и строить поселения рядом с дорогами и источниками воды.
</a:t>
            </a:r>
            <a:endParaRPr lang="en-US" sz="1222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горных районах жизнь строится по своим правилам: важны открытые пространства, пастбища и особенности рельефа. От климата и почв зависят урожай, выбор техники и даже форма хозяйственных построек.
</a:t>
            </a:r>
            <a:endParaRPr lang="en-US" sz="1222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на карте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сельских занятий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чаще появлялись там, где были вода, плодородная земля и удобные пути сообщения. Люди селились рядом с рекой или дорогой, чтобы проще было работать, обмениваться товарами и защищать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основой жизни были земледелие, скотоводство, рыбалка и заготовка леса. Семьи сами обеспечивали себя едой и нужными вещами, поэтому каждый сезон требовал много труда и взаимопомощи.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советский период во многих местах появились колхозы и крупные хозяйства. Они объединяли людей, технику и землю, чтобы работать большими силами и обеспечивать страну продуктами.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рядом с полями работают фермеры, переработка, магазины и небольшие сервисы. Сельская экономика стала разнообразнее, а часть жителей совмещает хозяйство с услугами и сезонной занятостью.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цикл сельского хозяйства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годовой цикл полевых работ в сельском хозяйстве.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дают сельский доход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животноводства, доход дают переработка, продажа кормов и обслуживание техники. Занятость часто распределяется между несколькими видами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основные виды хозяйства, но без переработки и услуг доходы сёл были бы менее устойчивыми.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новые технологии в хозяйстве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тракторы и комбайны позволяют быстрее обрабатывать большие площади. Они уменьшают ручной труд и помогают выполнять работы вовремя, когда погода для поля особенно важна.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Сеялки и доильные установки делают операции точнее и стабильнее. Это повышает качество работы, снижает потери и помогает хозяйству получать более предсказуемый результат.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подсказывает маршрут и помогает не повторять уже обработанные участки. Так экономятся семена, удобрения и топливо, а поле используется аккуратнее.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также облегчает работу на больших территориях, где расстояния между участками значительны. Для сельских жителей это значит меньше лишних поездок и больше времени на важные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повседневная жизнь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семей есть огород, хозяйственный двор и место для хранения запасов. Летом работы больше всего, потому что нужно ухаживать за растениями, животными и готовиться к зиме.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вечер в деревне часто начинаются с забот о хозяйстве. Кормление животных, полив, уборка и мелкий ремонт занимают время и задают общий ритм дня.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Баня, сарай и погреб остаются привычными частями быта. Они помогают поддерживать порядок, хранить продукты и готовиться к холодному сезону без лишних затрат.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связь и транспорт стали удобнее, чем раньше, но путь до ближайшего центра всё ещё может занимать много времени. Поэтому жители ценят планирование и взаимопомощь.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качество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школы, медпункта, дороги и магазина влияет на ежедневные решения семьи. Таблица показывает, как близость услуг меняет удобство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базовые услуги, тем выше удобство и меньше зависимость от транспорта и сезона.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ремёсла и кухня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селе часто приурочены к посеву, жатве и семейным датам. На них звучат песни, проходят хороводы и ярмарки, где люди встречаются и поддерживают друг друга.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помогают сохранять местные традиции и делать полезные вещи своими руками. Вышивка, резьба по дереву и глиняная посуда показывают опыт, вкус и аккуратность мастеров.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из местных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кухня простая, сытная и связана с тем, что выращивают рядом. Хлеб, каши, молочные блюда и пироги остаются привычной частью повседневного и праздничного стола.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передаются в семье и на общих мероприятиях. Через них дети узнают историю своего края и учатся уважать труд людей, которые живут и работают на 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и хозяйству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 состава почвы, влажности и ухода. Когда землю не истощают и сохраняют растительный покров, поля дольше дают стабильный урожай и меньше страдают от ветра и засухи.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колодцы, пруды и оросительные каналы особенно важны там, где лето сухое. Чистая вода нужна не только людям, но и полям, фермам, пастбищам и домашним животным.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насаждения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полосы уменьшают силу ветра, удерживают снег и защищают почву от выдувания. Они помогают полям сохранять влагу, а также служат убежищем для птиц и мелких животных.
</a:t>
            </a:r>
            <a:endParaRPr lang="en-US" sz="1509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луга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пастбища требуют бережного использования: если не перегружать их скотом и вовремя восстанавливать траву, они остаются кормовой базой и поддерживают разнообразие местной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и работает в деревне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часто совмещают несколько занятий: одна семья ведёт хозяйство, а кто-то работает в школе, магазине или на транспорте. Это делает деревенскую жизнь разнообразной.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составляют семьи и специалисты, а молодёжь — меньшую. Это подчёркивает важность рабочих мест и условий для возвращения молодых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группам сельского населения; без точных статистических долей.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сельской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зависит от нескольких базовых условий. Если хотя бы одно из них слабое, жизнь семьи становится заметно сложнее.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связаны между собой: плохие дороги усиливают удалённость, а нехватка работы и услуг ускоряет отток жителей, особенно молодых.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проблемам сельских территорий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помощи к развитию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меры поддержки переходят в более устойчивую работу хозяйств и удобный сбыт продукции.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в которых виден результат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Молочный цех семейного кооператива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селе несколько семей объединились и открыли небольшой молочный цех. Сначала они продавали сыр и творог соседям, а потом начали поставлять продукцию в ближайший город. Добавление переработки помогло сделать доход более стабильным.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Теплица, которую вырастили школьники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теплица стала местом, где ребята учатся выращивать овощи и зелень. Урожай используют в столовой и на школьных ярмарках, а сами дети видят, как знания превращаются в полезный результат для всей деревни.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с собственным брендом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наладил доставку овощей и картофеля в районный центр без посредников. Покупатели стали узнавать его продукцию по названию и упаковке, а хозяйство получило постоянных клиентов и более предсказуемую выручку.
</a:t>
            </a:r>
            <a:endParaRPr lang="en-US" sz="9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25" y="2134249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2955" y="2134249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0285" y="2134249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7865" y="2157859"/>
            <a:ext cx="633600" cy="50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54945" y="2134249"/>
            <a:ext cx="554100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выбирают молодые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следит за посевами, почвой и сроками работ. Эта профессия подходит тем, кто любит природу, умеет наблюдать и хочет влиять на урожай не только руками, но и знаниями.
</a:t>
            </a:r>
            <a:endParaRPr lang="en-US" sz="1389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Ветеринария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помогает животным оставаться здоровыми и вовремя замечает проблемы. В селе эта работа особенно важна, потому что от ухода за скотом зависит молоко, мясо и благополучие хозяйства.
</a:t>
            </a:r>
            <a:endParaRPr lang="en-US" sz="1314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обслуживает тракторы, комбайны и другую технику. Он нужен там, где любая поломка может остановить работу, поэтому ценятся точность, ответственность и умение быстро находить причину неисправности.
</a:t>
            </a:r>
            <a:endParaRPr lang="en-US" sz="1288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логистике помогает доставлять сырьё и готовую продукцию вовремя. В сельской местности это особенно важно для магазинов, переработки и поставок в районный центр.
</a:t>
            </a:r>
            <a:endParaRPr lang="en-US" sz="1317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IT-поддержка на хозяйстве настраивает навигацию, программы учёта и цифровые системы. Такие навыки помогают работать современно и показывают, что сельская профессия может быть связана с технологиями.
</a:t>
            </a:r>
            <a:endParaRPr lang="en-US" sz="12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сельская Россия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Природная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возможности и ограничения: какие культуры можно выращивать, как строить дома и когда работать в поле. От климата, почв и воды зависит весь ритм сельской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связывает людей с землёй через посев, уход за животными, ремонт техники и переработку. В деревне особенно заметно, что результат работы зависит от каждого сезона и каждого решения.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Условия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делает село удобным или трудным для жизни. Дорога, магазин, школа, медицина и связь определяют, насколько легко учиться, лечиться, продавать продукцию и оставаться на месте.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Люди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люди сохраняют характер села: праздники, ремёсла, семейные традиции и новые инициативы делают его живым. Будущее зависит от тех, кто умеет учиться и развивать родное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занятость по сферам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в селе меняется по сезонам: в тёплое время больше полевых работ, а зимой возрастает значение ухода за животными, ремонта и хранения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нагрузка приходится на растениеводство и сезонные работы. Это показывает, что сельская занятость зависит от погоды, календаря и цикла производства.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сезонной структуры занятости в сельской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темы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территория начинается с природных условий: почвы, воды, климата и ландшафта. Именно они определяют, чем живут люди, какие культуры выращивают и как строят хозяйство.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ресурс села — труд. От агрономов, механизаторов, учителей, продавцов и фермеров зависит, будет ли территория развиваться и останутся ли здесь молодые семьи.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дорога, связь и медицина превращают село в удобное место для жизни. Без этих вещей даже хороший урожай не делает повседневную жизнь по-настоящему комфортной.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ремёсла и семейные традиции сохраняют память места и поддерживают связь поколений. Культура помогает селу быть не только рабочим пространством, но и домом.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Россия: что определяет её будущее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 — это система, где природа, труд, инфраструктура и культура зависят друг от друга. Если развивать дороги, связь, образование и кооперацию, сёла получают шанс на устойчивое будущее.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2026-07-26T20:54:07Z</dcterms:created>
  <dcterms:modified xsi:type="dcterms:W3CDTF">2026-07-26T20:54:07Z</dcterms:modified>
</cp:coreProperties>
</file>