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ключевых культурных регионов и их взаимного влияния в истории мира.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и Запад: две стороны единого мира
</a:t>
            </a:r>
            <a:endParaRPr lang="en-US" sz="374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разделения Востока и Запада
</a:t>
            </a:r>
            <a:endParaRPr lang="en-US" sz="2663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и Запад — это большие культурные и географические регионы с разными историческими корнями и менталитетом. Восток включает страны Азии, Запад — Европу, Америку и Австралию.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Восток: страны и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15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объединяет Китай, Японию, Индию и Корею, где формировались уникальные традиции и языки, которые глубоко влияют на мировую культуру и экономику.
</a:t>
            </a:r>
            <a:endParaRPr lang="en-US" sz="1508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Запад: Европа и Америки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включает Европейские страны, США и Канаду, которые стали центрами развития науки, демократии и промышленности, тесно взаимодействуя друг с другом.
</a:t>
            </a:r>
            <a:endParaRPr lang="en-US" sz="1469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обмен и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4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Великий шелковый путь и морские торговые пути Восток и Запад обменивались товарами и идеями, что способствовало развитию технологий и культурному обогащению.
</a:t>
            </a:r>
            <a:endParaRPr lang="en-US" sz="1427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цивилизации Востока и Запада
</a:t>
            </a:r>
            <a:endParaRPr lang="en-US" sz="249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характеризуется буддизмом, индуизмом, даосизмом и конфуцианством, которые формируют мировоззрение и социальные нормы.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традиционно связан с христианством, иудаизмом и исламом, влияющими на законы, искусство и образование.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учения Востока подчёркивают гармонию и внутренний мир, что отражается в культуре и философии.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религии акцентируют личную веру и моральные устои, что отражается в развитии права и общества.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Религия: основа культурных различий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73868"/>
            <a:ext cx="2684700" cy="18798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025" y="973868"/>
            <a:ext cx="2684700" cy="18798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3050" y="986104"/>
            <a:ext cx="2672700" cy="18792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250" y="3059300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литература: эпос и поэзия
</a:t>
            </a:r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подарил миру «Махабхарату» — великий эпос Индии и прекрасные стихи Ли Бо из Китая, а также уникальные стили японской поэзии, отражающие природу и чувства.
</a:t>
            </a:r>
            <a:endParaRPr lang="en-US" sz="1267" dirty="0"/>
          </a:p>
        </p:txBody>
      </p:sp>
      <p:sp>
        <p:nvSpPr>
          <p:cNvPr id="10" name="Text 1"/>
          <p:cNvSpPr txBox="1"/>
          <p:nvPr/>
        </p:nvSpPr>
        <p:spPr>
          <a:xfrm>
            <a:off x="33736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литература: классика и драма
</a:t>
            </a:r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знаменит «Илиадой» и «Одиссеей» Гомера, трагедиями Шекспира и захватывающими романами Дюма, которые сформировали основы европейской литературы.
</a:t>
            </a:r>
            <a:endParaRPr lang="en-US" sz="1267" dirty="0"/>
          </a:p>
        </p:txBody>
      </p:sp>
      <p:sp>
        <p:nvSpPr>
          <p:cNvPr id="11" name="Text 2"/>
          <p:cNvSpPr txBox="1"/>
          <p:nvPr/>
        </p:nvSpPr>
        <p:spPr>
          <a:xfrm>
            <a:off x="62467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жанров и формы
</a:t>
            </a:r>
            <a:pPr algn="ctr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обеих культурах развивались поэзия, драма и проза, но каждая получила особое выражение, отражая свой исторический и культурный контекст.
</a:t>
            </a:r>
            <a:endParaRPr lang="en-US" sz="1408" dirty="0"/>
          </a:p>
        </p:txBody>
      </p:sp>
      <p:sp>
        <p:nvSpPr>
          <p:cNvPr id="12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3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традиции Востока и Запада
</a:t>
            </a:r>
            <a:endParaRPr lang="en-US" sz="25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техники и материалы
</a:t>
            </a:r>
            <a:pPr algn="l" indent="0" marL="0">
              <a:lnSpc>
                <a:spcPct val="100000"/>
              </a:lnSpc>
              <a:buNone/>
            </a:pPr>
            <a:r>
              <a:rPr lang="en-US" sz="14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Восточное искусство славится акварелью и тушью на шелке, каллиграфией и японскими гравюрами «укё-э», создавая изысканные визуальные образы.
</a:t>
            </a:r>
            <a:endParaRPr lang="en-US" sz="1452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направления и стили
</a:t>
            </a:r>
            <a:pPr algn="l" indent="0" marL="0">
              <a:lnSpc>
                <a:spcPct val="100000"/>
              </a:lnSpc>
              <a:buNone/>
            </a:pPr>
            <a:r>
              <a:rPr lang="en-US" sz="15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известен масляной живописью эпох Ренессанса и Барокко, выдающейся скульптурой и архитектурой готики и модерна.
</a:t>
            </a:r>
            <a:endParaRPr lang="en-US" sz="1548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влияние и заимствования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5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Востока проникали в западное кино и дизайн, а восточные художники перенимали передовые западные техники живописи.
</a:t>
            </a:r>
            <a:endParaRPr lang="en-US" sz="1534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Востока и Запада: сравнение
</a:t>
            </a:r>
            <a:endParaRPr lang="en-US" sz="2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73868"/>
            <a:ext cx="2684700" cy="18798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025" y="973868"/>
            <a:ext cx="2684700" cy="18798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3050" y="986104"/>
            <a:ext cx="2672700" cy="18792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250" y="3059300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инструменты Востока
</a:t>
            </a:r>
            <a:pPr algn="ctr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Востоке популярны гучжэн в Китае и сямисэн в Японии, а музыка часто строится на пентатонической гамме, создавая уникальный звук.
</a:t>
            </a:r>
            <a:endParaRPr lang="en-US" sz="1408" dirty="0"/>
          </a:p>
        </p:txBody>
      </p:sp>
      <p:sp>
        <p:nvSpPr>
          <p:cNvPr id="10" name="Text 1"/>
          <p:cNvSpPr txBox="1"/>
          <p:nvPr/>
        </p:nvSpPr>
        <p:spPr>
          <a:xfrm>
            <a:off x="33736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Классика и современные жанры Запада
</a:t>
            </a:r>
            <a:pPr algn="ctr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подарил миру оркестровую классику, произведения Моцарта и Бетховена, а также современные стили музыки, включая рок и поп.
</a:t>
            </a:r>
            <a:endParaRPr lang="en-US" sz="1408" dirty="0"/>
          </a:p>
        </p:txBody>
      </p:sp>
      <p:sp>
        <p:nvSpPr>
          <p:cNvPr id="11" name="Text 2"/>
          <p:cNvSpPr txBox="1"/>
          <p:nvPr/>
        </p:nvSpPr>
        <p:spPr>
          <a:xfrm>
            <a:off x="62467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культурный обмен в музыке
</a:t>
            </a:r>
            <a:pPr algn="ctr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XXI веке активно развиваются коллаборации между K-pop певцами и западными артистами, создавая новые музыкальные направления.
</a:t>
            </a:r>
            <a:endParaRPr lang="en-US" sz="1408" dirty="0"/>
          </a:p>
        </p:txBody>
      </p:sp>
      <p:sp>
        <p:nvSpPr>
          <p:cNvPr id="12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3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Востока и Запада: традиции и новшества
</a:t>
            </a:r>
            <a:endParaRPr lang="en-US" sz="222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восточные языки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Китайский язык имеет наибольшее число носителей, а также важны японский, корейский и хинди, которые отражают богатые культурные традиции.
</a:t>
            </a:r>
            <a:endParaRPr lang="en-US" sz="1469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международные языки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стал глобальным языком общения, наряду с французским, испанским и немецким, влияя на образование и науку во всём мире.
</a:t>
            </a:r>
            <a:endParaRPr lang="en-US" sz="1469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тенденции в языках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значения азиатских языков наблюдается в XXI веке, однако английский сохраняет лидирующую позицию в деловом и международном общении.
</a:t>
            </a:r>
            <a:endParaRPr lang="en-US" sz="1469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языков в культуре и коммуникации
</a:t>
            </a:r>
            <a:endParaRPr lang="en-US" sz="270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Кулинарные особенности и обмен традициями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кухня знаменита суши, рисовыми блюдами и специями, такими как имбирь и соевый соус, отражая разнообразие азиатских вкусов.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кухня включает пиццу, пасту и мясные блюда; в мире популярны фонды обмена, например McDonald's в Азии и тайская еда в Европе.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17048" y="948750"/>
            <a:ext cx="3261354" cy="3933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505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достижения Востока и Запада
</a:t>
            </a:r>
            <a:endParaRPr lang="en-US" sz="2824" dirty="0"/>
          </a:p>
        </p:txBody>
      </p:sp>
      <p:sp>
        <p:nvSpPr>
          <p:cNvPr id="6" name="Text 2"/>
          <p:cNvSpPr txBox="1"/>
          <p:nvPr/>
        </p:nvSpPr>
        <p:spPr>
          <a:xfrm>
            <a:off x="884325" y="1180850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Восток подарил миру бумагу, компас и порох — изобретения, изменившие ход истории и путешествий по всему миру.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84325" y="3277425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Запад известен печатным станком Гутенберга, паровым двигателем и развитием электричества и интернета, ставшими основой современной цивилизации.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и моральные ценности в сравнении
</a:t>
            </a:r>
            <a:endParaRPr lang="en-US" sz="2329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нравственные принципы основаны на учениях Конфуция, акцентируя важность гармонии, уважения к старшим и коллективных интересов в обществе и семье.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ценности выделяют индивидуализм, личную свободу и права человека, создавая атмосферу, где личный выбор и ответственность играют ключевую роль.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отражаются в воспитании, образовательных системах и социальных нормах, что влияет на поведение и традиции обеих культур в повседневной жизни.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61355" y="1038650"/>
            <a:ext cx="2966990" cy="3802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и сотрудничество между Востоком и Западом
</a:t>
            </a:r>
            <a:endParaRPr lang="en-US" sz="2490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29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современности значимы дипломатические отношения, как между Китаем и ЕС, а также партнерство Японии и США, способствующие мировому равновесию и экономическому развитию.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29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обмены, образовательные программы и совместные проекты, например «Новый Шёлковый путь», укрепляют взаимопонимание и стимулируют инновации между регионами.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48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вызовы и пути совместного решения
</a:t>
            </a:r>
            <a:endParaRPr lang="en-US" sz="2968" dirty="0"/>
          </a:p>
        </p:txBody>
      </p:sp>
      <p:sp>
        <p:nvSpPr>
          <p:cNvPr id="9" name="Text 2"/>
          <p:cNvSpPr txBox="1"/>
          <p:nvPr/>
        </p:nvSpPr>
        <p:spPr>
          <a:xfrm>
            <a:off x="9144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Парижское соглашение о климате (2015)
</a:t>
            </a:r>
            <a:pPr algn="l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соглашение направлено на снижение выбросов и борьбу с глобальным потеплением с участием Востока и Запада.
</a:t>
            </a:r>
            <a:endParaRPr lang="en-US" sz="1439" dirty="0"/>
          </a:p>
        </p:txBody>
      </p:sp>
      <p:sp>
        <p:nvSpPr>
          <p:cNvPr id="10" name="Text 3"/>
          <p:cNvSpPr txBox="1"/>
          <p:nvPr/>
        </p:nvSpPr>
        <p:spPr>
          <a:xfrm>
            <a:off x="28432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COVID-19 (2020)
</a:t>
            </a:r>
            <a:pPr algn="l" indent="0" marL="0">
              <a:lnSpc>
                <a:spcPct val="100000"/>
              </a:lnSpc>
              <a:buNone/>
            </a:pPr>
            <a:r>
              <a:rPr lang="en-US" sz="14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Всемирное распространение вируса потребовало совместных усилий по разработке вакцин и обмену медицинскими знаниями.
</a:t>
            </a:r>
            <a:endParaRPr lang="en-US" sz="1464" dirty="0"/>
          </a:p>
        </p:txBody>
      </p:sp>
      <p:sp>
        <p:nvSpPr>
          <p:cNvPr id="11" name="Text 4"/>
          <p:cNvSpPr txBox="1"/>
          <p:nvPr/>
        </p:nvSpPr>
        <p:spPr>
          <a:xfrm>
            <a:off x="47720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кибербезопасности (2020-е годы)
</a:t>
            </a:r>
            <a:pPr algn="l" indent="0" marL="0">
              <a:lnSpc>
                <a:spcPct val="100000"/>
              </a:lnSpc>
              <a:buNone/>
            </a:pPr>
            <a:r>
              <a:rPr lang="en-US" sz="15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международных кибер-центров для защиты данных и предотвращения кибератак на глобальном уровне.
</a:t>
            </a:r>
            <a:endParaRPr lang="en-US" sz="1519" dirty="0"/>
          </a:p>
        </p:txBody>
      </p:sp>
      <p:sp>
        <p:nvSpPr>
          <p:cNvPr id="12" name="Text 5"/>
          <p:cNvSpPr txBox="1"/>
          <p:nvPr/>
        </p:nvSpPr>
        <p:spPr>
          <a:xfrm>
            <a:off x="6734213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Продолжающееся сотрудничество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опытом и технологическая кооперация способствуют эффективному решению экологических, медицинских и цифровых вызовов.
</a:t>
            </a:r>
            <a:endParaRPr lang="en-US" sz="143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Запада на модернизацию Востока
</a:t>
            </a:r>
            <a:endParaRPr lang="en-US" sz="2991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реставрации Мэйдзи Япония быстро внедрила западные технологии и образовательные системы для укрепления экономики и обороны.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Корея с 1960-х использовала западные методы менеджмента и производства, что привело к промышленному росту и инновациям.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открытием Китая в 1978 году западный опыт стал основой реформ, что повысило уровень жизни и развило стартапы на мировой арене.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000" y="976396"/>
            <a:ext cx="4144200" cy="185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9400" y="981115"/>
            <a:ext cx="4118700" cy="18542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850" y="3064275"/>
            <a:ext cx="38181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Преображение западного гардероба восточными мотивами
</a:t>
            </a:r>
            <a:pPr algn="ctr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Азийские культурные элементы, такие как кимоно и традиционные орнаменты, получили популярность в европейской и американской моде, создавая уникальные дизайны и стили.
</a:t>
            </a:r>
            <a:endParaRPr lang="en-US" sz="1584" dirty="0"/>
          </a:p>
        </p:txBody>
      </p:sp>
      <p:sp>
        <p:nvSpPr>
          <p:cNvPr id="9" name="Text 1"/>
          <p:cNvSpPr txBox="1"/>
          <p:nvPr/>
        </p:nvSpPr>
        <p:spPr>
          <a:xfrm>
            <a:off x="4831350" y="3068900"/>
            <a:ext cx="38181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бренды и стиль в азиатских странах
</a:t>
            </a:r>
            <a:pPr algn="ctr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Джинсы, футболки и платья завоевали восточный рынок, в то время как популярность мировых брендов способствует культурному обмену и развитию фьюжн-стиля.
</a:t>
            </a:r>
            <a:endParaRPr lang="en-US" sz="1584" dirty="0"/>
          </a:p>
        </p:txBody>
      </p:sp>
      <p:sp>
        <p:nvSpPr>
          <p:cNvPr id="10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11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Востока и Запада на мировую моду
</a:t>
            </a:r>
            <a:endParaRPr lang="en-US" sz="245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593729"/>
            <a:ext cx="4106400" cy="235514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Востока и Запада по ключевым параметрам
</a:t>
            </a:r>
            <a:endParaRPr lang="en-US" sz="213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культур, языков, ценностей, достижений, религий и взаимопроникновения в табличном формате.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регион предлагает уникальные культурные и технологические достижения, обогащая мировое разнообразие.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 культурные исследования мировых культур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популярность K-pop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стиль из Южной Кореи завоевал сердца миллионов благодаря сочетаемости восточных традиций и западного попса, стимулируя международное сотрудничество.
</a:t>
            </a:r>
            <a:endParaRPr lang="en-US" sz="1322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Японское аниме и его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15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Анимация из Японии стала мировой культурной иконой, вдохновляя фанатов и создавая диалог между Востоком и Западом.
</a:t>
            </a:r>
            <a:endParaRPr lang="en-US" sz="1563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Голливуд и мировые бренды одежды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Американские фильмы и бренды, такие как Nike и Uniqlo, распространяются по всему миру, объединяя разные культуры через моду и кино.
</a:t>
            </a:r>
            <a:endParaRPr lang="en-US" sz="1469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Глобализация: примеры культурного обмена
</a:t>
            </a:r>
            <a:endParaRPr lang="en-US" sz="244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и мировоззрение: отличия и сходство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философия подчёркивает гармонию с природой и внутренний покой, выражающийся в даосизме и буддизме как пути к балансу.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философия опирается на рациональное мышление, научный подход и развитие технологий, базируясь на учениях Сократа и Декарта.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различия, обе традиции стремятся к улучшению человеческой жизни и пониманию мира через самопознание и знания.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и Опийные войны иллюстрируют ранние столкновения культур и интересов между Востоком и Западом в разные эпохи.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война между СССР и США стала символом идеологических противостояний, влияя на глобальную политику и стабильность.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наше время торговые споры между США и Китаем отражают экономические и политические разногласия на мировой арене.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конфликты, сохраняется обмен опытом и стремление к диалогу, что способствует поиску общих решений.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и противоречия между Востоком и Западом
</a:t>
            </a:r>
            <a:endParaRPr lang="en-US" sz="236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Объединённые усилия ради общего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23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культур Востока и Запада создаёт основу для совместного развития, где уважение многообразия и инновации помогают решать глобальные проблемы и строить гармоничное общество.
</a:t>
            </a:r>
            <a:endParaRPr lang="en-US" sz="464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2026-05-10T16:34:52Z</dcterms:created>
  <dcterms:modified xsi:type="dcterms:W3CDTF">2026-05-10T16:34:52Z</dcterms:modified>
</cp:coreProperties>
</file>