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культуры рядом с нами каждый день.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культура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 возникает сразу: она растёт вместе с людьми. Сначала её дают семья и близкие, потом школа, город и страна. Сказки, песни, книги и традиции помогают ей жить дальше.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 семье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помогают друг другу, вспоминают старших и отмечают важные даты вместе, семья становится дружнее. Такие традиции делают дом тёплым и по-настоящему родным.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 передаются незаметно: как здороваться, как благодарить, как беречь вещи. Даже обычный вечер за общим столом может стать важной частью семейной культуры.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первое место, где ребёнок слышит вежливые слова и учится заботиться о других. Здесь запоминаются праздники, любимые блюда и добрые маленькие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важная часть культуры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 только передаёт мысли, но и бережно хранит пословицы, загадки, сказки и шутки. В них живёт опыт многих поколений. По словам можно узнать, как жили люди раньше.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хранят память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дети читают книги, задают вопросы и учатся выражать свои чувства. Чем богаче речь, тем легче понимать других и рассказывать о мире точно и красиво.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расти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праздники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собирают семью и друзей за общим столом. На них звучат поздравления, смех и добрые пожелания, а обычный день становится особенно радостным.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 помогают сохранять настроение праздника. Они передаются детям и напоминают, как люди умели радоваться вместе много лет назад.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 обычаи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России обычаи могут отличаться, но люди везде любят угощение, гостеприимство и добрые встречи. Так традиции связывают поколения и сохраняют любовь к родной земле.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встречи с родственниками и общие игры тоже относятся к традициям. Они учат помнить близких, быть внимательными и радоваться простым, но важным моментам.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искусство рассказывает о мире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открывает книгу и попадает в мир, где храбрый герой помогает слабому, а хитрость уступает доброте. Сказка не просто развлекает. Она показывает, как поступки помогают отличить хорошее от плохого и почему смелость бывает тихой, но очень сильной.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добру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висит картина с лесом, рекой или уютным домом. Если долго смотреть, можно почти услышать ветер и шаги на дорожке. Картина помогает заметить красоту обычных вещей и учит внимательно смотреть на мир вокруг.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в которой живёт тишина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настроение меняется даже без слов. Весёлая мелодия зовёт улыбнуться, а спокойная — посидеть и подумать. У каждой песни есть свой автор и своя история, поэтому искусство всегда звучит по-особенному.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умеет говорить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поведения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поведения начинается с простых привычек: поздороваться, поблагодарить, извиниться. Эти слова помогают людям чувствовать уважение и делают любой разговор намного приятнее.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собеседника и не перебивать его на полуслове. Когда человек умеет ждать своей очереди, общение становится спокойным, а спор — короче.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человек старается быть добрым не только на словах, но и в делах. Помочь, уступить, убрать за собой — это тоже важные поступки.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транспорте и магазине полезно аккуратно обращаться с вещами и не мешать другим. Маленькая вежливость часто спасает день лучше большого замечания.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 начинается с умения слушать другого человека. Если не перебивать и не спешить с ответом, легче понять мысль и не поссориться по пустякам.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общаются дружелюбно, им проще учиться вместе, играть и решать споры. Доброе слово часто помогает быстрее, чем самый долгий спор.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и спокойный тон помогают говорить честно и без обидных слов. Тогда разговор становится похож на мостик, а не на маленькую бурю.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— одна страна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можно увидеть яркий костюм, услышать народную песню и попробовать угощение по старинному рецепту. У каждого народа свои краски и узоры, но радость встречи у всех одинаково тёплая. Так традиции становятся общим богатством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национальном костюме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знакомятся с обычаями соседей, они понимают: отличия не мешают дружбе. Можно по-разному готовить блюда, наряжаться и праздновать, но всё равно жить мирно. Уважение к культуре другого человека делает всех добрее.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учатся уважать друг друга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читают русскую сказку, в другом поют татарскую песню, а где-то бережно хранят якутские или башкирские обычаи. У каждой культуры свой голос, и вместе они создают большой красивый хор. От этого Россия становится ещё интереснее.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 из разных краёв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788" y="1771967"/>
            <a:ext cx="563700" cy="50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хранят старинные вещи, картины и находки из прошлого. В них можно увидеть, как жили люди раньше, и почувствовать, что история рядом.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собирают книги, журналы и справочники. Здесь легко найти сказку, интересный рассказ или полезную информацию, а ещё научиться любить чтение.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показывают спектакли, в которых герои оживают на сцене. Зрители смеются, переживают и учатся понимать поступки персонажей, словно сами участвуют в истории.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культура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пример для школьной презентации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поступок делает место вокруг чище и приятнее для всех.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посаженный с заботой саженец уже показывает уважение к земле, где живут люди и животные. Такие поступки учат замечать красоту и не вредить ей.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ремёсел, которые можно увидеть руками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берёт мягкую глину и постепенно превращает её в фигурку зверя или птицы. Потом игрушка сохнет, покрывается красками и становится яркой, как маленький праздник. В ней видно терпение, фантазию и тёплые руки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игрушка оживает в ладонях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ткани появляются ровные стежки, цветы, узоры и птицы. Сначала кажется, что это просто нитки, но потом рисунок становится похож на сказку. Каждая вышитая вещь хранит аккуратность мастерицы и уважение к старинной красоте.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рассказывает без слов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доска в умелых руках становится ложкой, шкатулкой или украшением для дома. Инструменты работают тихо, а узоры выходят живыми и тёплыми. Такое ремесло учит бережно относиться к труду и замечать красоту в простых вещах.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Резчик по дереву создаёт узор из обычной доски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проявляется в школе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здороваются, снимают верхнюю одежду аккуратно и готовятся к уроку. Уже в этот момент видно уважение к школе и к людям рядом.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вход в класс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слушают учителя, не перебивают и стараются выполнять задания честно. Так в классе становится спокойно и легче понимать новый материал.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уроке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ошибся или отстал, помогает добрый совет, а не насмешка. Умение договориться делает дружбу крепче.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одноклассниками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убраны, парты в порядке, а классу не стыдно сказать «спасибо». Маленькие привычки повторяются каждый день и становятся нормой.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дня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фотографии, письма и семейные рассказы помогают представить, как жили люди раньше. Через них мы узнаём о событиях, радостях и заботах наших близких.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книги и народные песни сохраняют память уже для целого города и страны. Они напоминают: прошлое нужно знать, чтобы лучше понимать настоящее.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сегодня живёт в кино, мультфильмах, музыке, книгах и интернете. Ребёнок может встретить её и на экране, и в любимой песне, и в умной игре.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людям общаться, узнавать мир и делиться идеями. Когда культура меняется, но не теряет доброты, она остаётся понятной и нужной всем.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умеет соединять старое и новое. В ней рядом существуют народная песня, электронная книга, музейная экскурсия и весёлый мультфильм.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появляются очень быстро, но хорошие ценности остаются прежними. Людям по-прежнему важны доброта, честность, уважение и умение дружить без ссор.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привычки быстро всё портят: грубость, лень и равнодушие. А творчество, доброта и внимание к другим делают жизнь богаче и радостнее.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делают красивыми книги, песни, рисунки и аккуратные вещи. Но не меньше важны полезные дела: помочь, уступить, убрать за собой и не испортить чужой труд.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культура начинается с уважения к людям. Когда в речи есть вежливые слова, а в поступках — забота, вокруг становится спокойнее и теплее.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культуру хорошей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создаёт культуру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Культуру создают не только художники и писатели. Она начинается с обычных слов, поступков и привычек: поздороваться, поблагодарить, помочь, аккуратно отнести книгу на место.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начинает с себя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действия повторяются каждый день, они становятся частью жизни семьи, класса и двора. Так из маленьких добрых шагов вырастает большая общая культура.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поступки становятся общими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по которому обычный поступок становится культурной привычкой в семье, школе и среди друзей.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действия к привычке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растёт вместе с ребёнком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сказку, запоминает героев и учится различать добро и зло. Так культура входит в жизнь мягко и интересно.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игры, угощение и добрые традиции показывают, как люди радуются вместе. У ребёнка появляется чувство дома и близких людей.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он учится слушать, ждать своей очереди и работать честно. Эти привычки помогают дружить и учиться без лишних ссор.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связывает язык, память, искусство и добрые привычки в одно большое пространство. Когда мы бережём её, мир становится дружелюбнее, красивее и намного ближе.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объединяет людей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2026-05-21T09:14:27Z</dcterms:created>
  <dcterms:modified xsi:type="dcterms:W3CDTF">2026-05-21T09:14:27Z</dcterms:modified>
</cp:coreProperties>
</file>