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России в 1825–1850 годах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искала безопасность, влияние и престиж в Европе и на Востоке.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в каких условиях действовала Россия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начинается с воцарения Николая I и завершается накануне Крымской войны. Это время, когда после наполеоновских войн старый порядок все чаще сталкивался с революциями и соперничеством держав.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внешней политики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Россия выступала защитницей монархического порядка, стремясь удержать равновесие сил и не допустить новых революционных потрясений. Эта линия определяла ее отношения с Австрией, Пруссией и западными державами.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направление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Кавказское направление было связано с военным продвижением, строительством укреплений и включением новых территорий в имперскую систему. Регион имел особое значение как рубеж обороны и опорная база влияния.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южные рубежи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ключевым оставался восточный вопрос: судьба Османской империи, проливы, Балканы и Черное море. Здесь Россия стремилась сочетать безопасность границ с расширением политического влияния.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проливы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Азии Россия сталкивалась с растущим соперничеством Британии, прежде всего в районах, связанных с коммуникациями и подступами к Индии. Это соперничество усиливало взаимную подозрительность великих держав.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Британией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и консервативная Европа
</a:t>
            </a:r>
            <a:endParaRPr lang="en-US" sz="35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4527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союз закреплял идею, что монархи Европы должны поддерживать друг друга против революций. Для Николая I это было удобным средством защиты законного порядка и собственного политического курса.
</a:t>
            </a:r>
            <a:endParaRPr lang="en-US" sz="877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легитимизма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3084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европейских дворов Россия выглядела опорой консервативного лагеря. Это усиливало ее дипломатический вес, но одновременно делало страну символом жесткой реакции.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 Европе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502323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союз помогал координировать действия против революционных выступлений, но не устранял противоречий между самими державами. Интересы государств совпадали лишь частично и временно.
</a:t>
            </a:r>
            <a:endParaRPr lang="en-US" sz="909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единство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73798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рассматривала монархическую солидарность как основу международной стабильности после наполеоновских войн. Сохранение династий казалось важнее уступок либеральным и национальным движениям.
</a:t>
            </a:r>
            <a:endParaRPr lang="en-US" sz="877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Ставка на стабильность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кризис 1830 года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Июльская революция изменила политический баланс во Франции и усилила тревогу монархов Европы. Россия восприняла это как знак нового наступления революционных идей.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1830: революция во Франции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Петербурге события 1830 года укрепили недоверие к либерализму и национальным движениям. Россия окончательно утвердилась в роли главной защитницы консервативного порядка в Европе.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России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Бельгии вспыхнуло движение за отделение от Нидерландов, что подтвердило нестабильность послевоенного порядка. Дипломатия великих держав столкнулась с необходимостью искать компромисс без масштабной войны.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1830: кризис в Бельгии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восстание и его отклик в Европе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восстание превратило внутренний кризис Царства Польского в международный вопрос. В Европе внимательно следили за тем, сможет ли Россия удержать порядок без расширения конфликта на западные державы.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Восстание, которое увидела вся Европа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Царства Польского делало ситуацию особенно чувствительной: его особый статус связывал восстание с вопросами права, автономии и границ. Для соседних держав это был сигнал о новой нестабильности в регионе.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статус Польши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Подавление восстания вызвало тревогу при европейских дворах, где опасались цепной реакции революций. Польский кризис показал, что национальные движения могут быстро перерасти в общеевропейский политический вызов.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новым подъемом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партнеры России в Европе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Партнерство монархий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была для России важнейшим партнером в поддержании монархического порядка в Центральной Европе. Обе державы опасались революций, но каждая внимательно следила за ростом влияния другой.
</a:t>
            </a:r>
            <a:endParaRPr lang="en-US" sz="1182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страх перед революцией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разделяла заинтересованность в сохранении послевоенного устройства и недопущении революционных перемен. Это сближало ее с Россией, особенно в вопросах безопасности и стабильности германского пространства.
</a:t>
            </a:r>
            <a:endParaRPr lang="en-US" sz="1117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через баланс сил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эти отношения были способом влиять на европейский баланс сил без прямой войны. Поддержка Австрии и Пруссии повышала ее вес как гаранта порядка.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без полного доверия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Дипломатическое сотрудничество укрепляло связи, но не отменяло скрытого соперничества. Союзники понимали, что временное совпадение интересов не означает полного доверия друг к другу.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означал восточный вопрос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 возник из постепенного ослабления Османской империи. Великие державы пытались заранее определить, кто получит влияние на ее территориях и политическое наследие.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Османский кризис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российской дипломатии восточный вопрос был связан с безопасностью южных границ и престижем империи. Поэтому каждое изменение в регионе воспринималось как испытание статуса великой державы.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России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Черное море и проливы имели не только военное, но и торгово-стратегическое значение. Контроль над ними открывал путь к Средиземному морю и усиливал международный вес державы.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коммуникации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стали пространством соперничества из-за национальных движений и стратегического положения. Для России здесь особенно важными были вопросы безопасности и защиты православного населения.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6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 православные народы
</a:t>
            </a:r>
            <a:endParaRPr lang="en-US" sz="134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позиций после войны
</a:t>
            </a:r>
            <a:endParaRPr lang="en-US" sz="3500" dirty="0"/>
          </a:p>
        </p:txBody>
      </p:sp>
      <p:sp>
        <p:nvSpPr>
          <p:cNvPr id="8" name="Text 2"/>
          <p:cNvSpPr txBox="1"/>
          <p:nvPr/>
        </p:nvSpPr>
        <p:spPr>
          <a:xfrm>
            <a:off x="56400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Адрианопольский мир завершил тяжелую войну с Османской империей и закрепил успехи России на юге. Он усилил ее позиции в районе Дуная и в Черноморском регионе.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400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войны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57950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1829 года Россия получила больше возможностей влиять на события на Балканах и на Кавказском побережье. Это укрепило ее дипломатические позиции, но одновременно вызвало настороженность других держав.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457950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6336575" y="2849450"/>
            <a:ext cx="22281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был важен не только как военная победа, но и как подтверждение статуса России в восточном вопросе. Однако именно расширение влияния усилило будущие международные противоречия.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336575" y="2179300"/>
            <a:ext cx="22062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успеха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Адрианопольский мир 1829 года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мир закрепил успех России и усилил ее позиции на Балканах, в Причерноморье и на Кавказе.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Адрианопольский мир закрепил важные дипломатические и военные успехи России.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 год
</a:t>
            </a:r>
            <a:endParaRPr lang="en-US" sz="594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Лондонские договоры 1840-х годов и дипломатические консультации по Египту и Османской империи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ответ великих держав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Туркманчайский договор, 1828 год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границ после договора стало ключом к спокойствию на южном направлении.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Туркманчайского договора укрепил позиции России в Закавказье и ограничил самостоятельность Ирана.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
</a:t>
            </a:r>
            <a:endParaRPr lang="en-US" sz="9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Историография «Большой игры»; общий контекст российско-британского соперничества
</a:t>
            </a:r>
            <a:endParaRPr lang="en-US" sz="934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соперничество вокруг пограничных пространств между империями стало системным и долгим.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превратили соперничество России и Британии в устойчивую борьбу за влияние в Центральной Азии.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
</a:t>
            </a:r>
            <a:endParaRPr lang="en-US" sz="79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Англо-афганская война 1838–1842 годов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Буферная роль Афганистана особенно проявилась во время войны, показав уязвимость британских позиций в регионе.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англо-афганской войны сделали Афганистан ключевым звеном борьбы за безопасность Индии.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1838–1842
</a:t>
            </a:r>
            <a:endParaRPr lang="en-US" sz="55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1848–1849 годов и реакция России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783050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революций 1848 года охватила Францию, германские государства и Австрийскую империю. Для Петербурга это означало угрозу разрушения легитимного порядка, на котором строилась европейская политика Николая I.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783050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взрыв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091313" y="3939004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1849 году Россия окончательно закрепила репутацию главной опоры реакции в Европе. Это повышало дипломатический вес империи, но одновременно сужало пространство для доверия и компромиссов.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091313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итог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437181" y="3939660"/>
            <a:ext cx="2178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венгерское восстание угрожало целостности Австрийской империи, Россия вмешалась как союзник монархии. Помощь Николая I укрепила консервативный блок, но вызвала раздражение либеральных и национальных кругов.
</a:t>
            </a:r>
            <a:endParaRPr lang="en-US" sz="889" dirty="0"/>
          </a:p>
        </p:txBody>
      </p:sp>
      <p:sp>
        <p:nvSpPr>
          <p:cNvPr id="14" name="Text 7"/>
          <p:cNvSpPr txBox="1"/>
          <p:nvPr/>
        </p:nvSpPr>
        <p:spPr>
          <a:xfrm>
            <a:off x="3437181" y="3630825"/>
            <a:ext cx="2178900" cy="2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Австрии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ключевые линии внешней политики России второй четверти XIX века можно сопоставить по главной цели и наиболее заметному направлению действий.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направления подчинялись задаче укрепления статуса великой державы, но каждое из них порождало собственный источник напряженности.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внешней политики России 1825–1850 годов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внешней политики: цели и эпизоды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нарастания напряженности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1840-х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Консервативная дипломатия 1840-х годов еще сохраняла видимость согласия между дворами, однако споры о Восточном вопросе уже подтачивали прежний баланс.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десятилетия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 вокруг Египта, Османской империи и проливов показали, что великие державы действуют все более разобщенно и защищают собственные интересы.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1850 году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1850 году недоверие между Россией, Британией, Францией и Австрией стало заметным, а общий механизм европейского согласия фактически ослаб.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обострение стало неизбежным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проливах и Балканах делал Восточный вопрос принципиальным для всей европейской политики. Любое изменение статуса Османской империи затрагивало интересы нескольких держав одновременно.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вопрос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1850 году Россия все чаще оказывалась в политической изоляции. Союзы становились ситуативными, а прежние партнеры были готовы перейти к сдерживанию.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изоляция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Портой оставались конфликтными, потому что компромиссы часто воспринимались как временные. Это превращало региональные кризисы в международные.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с Турцией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 Британией и Францией усиливало взаимное недоверие. Каждая из сторон стремилась не допустить усиления России в Черном море и на Балканах.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внешняя политика России строилась одновременно на трех взаимосвязанных задачах, каждая из которых усиливала международную активность империи.
</a:t>
            </a:r>
            <a:endParaRPr lang="en-US" sz="1693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направления были равнозначны по замыслу, но их одновременное продвижение повышало риск конфликтов с крупными державами.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схема внешнеполитического курса
</a:t>
            </a:r>
            <a:endParaRPr lang="en-US" sz="3596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 XIX века показала, что защита монархического порядка, борьба за проливы и продвижение на южных рубежах укрепляли престиж России, но одновременно вели к растущей изоляции и новому кризису.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между престижем и изоляцией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2026-07-26T11:49:32Z</dcterms:created>
  <dcterms:modified xsi:type="dcterms:W3CDTF">2026-07-26T11:49:32Z</dcterms:modified>
</cp:coreProperties>
</file>