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техногенного характера
</a:t>
            </a:r>
            <a:endParaRPr lang="en-US" sz="335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действовать правильно при аварии, пожаре или взрыве.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 каждому школьнику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вокруг нас постоянно есть техника, транспорт, лифты, газ и электричество. Если понимать простые правила безопасности, легче заметить угрозу, не запаниковать и быстро обратиться за помощью.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техногенная чрезвычайная ситуация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опасное происшествие, связанное с техникой, оборудованием или действиями людей. Оно может случиться на предприятии, в транспорте, доме или школе и быстро создать угрозу для жизни.
</a:t>
            </a:r>
            <a:endParaRPr lang="en-US" sz="117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вызывают пожар, взрыв, утечку газа, дым, отключение света, остановку движения и разрушения. Часто одновременно страдают и люди, и здания, и окружающая среда.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 техногенной ЧС в том, что она развивается быстро. Поэтому важно сразу заметить признаки беды, отойти от источника опасности и сообщить взрослым или спасателям.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207519"/>
            <a:ext cx="3563700" cy="728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техногенных ЧС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увидеть, какие опасности встречаются в городе, на предприятиях и в быту.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затрагивают разные сферы жизни, но особенно часто связаны с транспортом и инженерными сетями.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МЧС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аварии в городе и на дороге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авариям относятся столкновения автомобилей, поездов, судов и самолётов. На дороге риск повышают скорость, резкое торможение и невнимательность участников движения.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переходить дорогу только в разрешённом месте и пристёгиваться в машине. В автобусе, метро и поезде нужно держаться спокойно и не отвлекать водителя или пассажиров.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техногенной опасности встречаются чаще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частоту, но и то, что даже редкие аварии требуют особого внимания и подготовки.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транспортные происшествия и пожары. Реже происходят химические и строительные аварии, но они могут быть особенно тяжёлыми.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по материалам МЧС России
</a:t>
            </a:r>
            <a:endParaRPr lang="en-US" sz="92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 как опасные техногенные события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возгорания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часто начинается из-за короткого замыкания, неисправной техники или неосторожного обращения с огнём. Даже небольшая искра может быстро привести к сильному задымлению и распространению пламени.
</a:t>
            </a:r>
            <a:endParaRPr lang="en-US" sz="909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особенно высок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жилые дома, школы, склады, гаражи и производственные помещения. В таких местах много техники, материалов и путей для быстрого распространения огня.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происходит взрыв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возможен, когда в помещении накапливается газ или возникает серьёзная авария на опасном объекте. Опасность создают не только пламя, но и разрушение стен, стекла и перекрытий.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событие опасным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угрожают высокая температура, дым, токсичные продукты горения и падающие конструкции. Иногда именно дым и обломки причиняют больше вреда, чем само пламя.
</a:t>
            </a:r>
            <a:endParaRPr lang="en-US" sz="91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техногенная авария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почему важно замечать неполадки как можно раньше.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химические вещества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и хлор используют на предприятиях, складах и в системах обработки воды. При утечке они быстро распространяются с воздухом и могут вызвать раздражение глаз, кожи и дыхательных путей.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облако часто почти не видно, поэтому опасность трудно заметить сразу. В такой ситуации особенно важно не подходить к месту аварии и немедленно сообщить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Поражающие факторы техногенных ЧС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часто создаёт не один фактор, а их сочетание. Поэтому при аварии нужно учитывать и воздух, и обломки, и возможное повреждение электросетей.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дым, газы и высокая температура. Но серьёзный вред также наносят обрушения, ток и загрязнение окружающей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материалам МЧС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км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отчуждения демонстрирует, что радиационная авария требует длительных ограничений и постоянного контроля специалистов.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о зоне отчуждения вокруг Чернобыльской АЭС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радиус зоны отчуждения вокруг Чернобыльской АЭС, который показывает долгосрочные последствия радиационной опасности.
</a:t>
            </a:r>
            <a:endParaRPr lang="en-US" sz="18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опасности и первые действия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памятка: как распознать угрозу и что сделать в первые минуты.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распознать сигнал, затем быстро защитить себя и не действовать в одиночку. Главное — спокойствие и следование указаниям взрослых.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оповещения и поведения при ЧС МЧС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коммунальных системах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труб, отключение света и аварии на теплотрассах сразу нарушают привычную жизнь дома, в школе и во всём районе, особенно зимой.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 тем, что без воды, тепла и электричества перестают работать лифты, освещение, связь и часть бытовых приборов.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таких происшествиях важно сообщить взрослым, не подходить к повреждённым проводам, трубам и затопленным помещениям, а также выполнять указания аварийных служб.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эвакуации из здания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 правилам безопасной эвакуации при ЧС.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индивидуальной защиты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Простейшая защита помогает уменьшить воздействие дыма, пыли и грязи: подойдёт влажная повязка, медицинская маска, закрытая одежда, головной убор и обувь с плотной подошвой.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используют более надёжные средства — противогазы и защитные костюмы. Они нужны там, где возможны токсичные вещества, сильное задымление или другие серьёзные риски.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бывают у техногенных ЧС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локализации аварии восстановление может занять время: требуется проверка зданий, очистка территории и помощь людям.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последствия связаны с людьми и работой города, поэтому важны быстрая помощь и восстановление 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МЧС России; условная шкала для сравнения последствий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при техногенных чрезвычайных ситуациях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диспетчеры и спасатели получают сообщение, уточняют место происшествия и направляют нужные службы, чтобы быстро оценить масштаб опасности и не потерять время.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и аварийные службы отключают источники огня, газа, электричества и воды, чтобы остановить развитие аварии и защитить людей вокруг.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фельдшеры оказывают первую помощь пострадавшим, а при необходимости организуют доставку в больницу и контролируют состояние людей до приезда специалистов.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помогает ограничить доступ к опасной зоне, поддерживает порядок и направляет людей к безопасным выходам и местам сбора.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1745" y="3346045"/>
            <a:ext cx="455963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техногенных аварий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Исправное оборудование реже ломается и не создаёт неожиданных опасных ситуаций. Важно вовремя замечать неполадки и не пользоваться повреждёнными приборами.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помогают действовать без паники. Если человек понимает порядок действий, он быстрее замечает угрозу и сообщает о ней взрослым.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электричеством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оголённые провода, вставлять предметы в розетки или включать мокрые приборы. Такие ошибки часто становятся причиной пожара и травм.
</a:t>
            </a:r>
            <a:endParaRPr lang="en-US" sz="99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оповещению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знать телефоны экстренных служб и уметь быстро назвать адрес, место происшествия и что случилось, чтобы помощь прибыла без задержки.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безопасности для школьника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насторожить и как правильно поступить в опасной ситуации.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запах газа, дым или тревога, нужно сразу звать взрослых, не приближаться к источнику опасности и выполнять указания спасателей.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МЧС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чрезвычайные ситуации можно заметить заранее и часто предотвратить, если соблюдать правила, не терять спокойствие и сразу сообщать взрослым и спасателям об опасности.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2026-05-20T21:45:15Z</dcterms:created>
  <dcterms:modified xsi:type="dcterms:W3CDTF">2026-05-20T21:45:15Z</dcterms:modified>
</cp:coreProperties>
</file>