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 наклонная: ключевая идея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угол, наклонная и кратчайшее расстояние — основа этой 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встречаются в чертежах, планах и задачах на расстояние. Они помогают точно сравнивать отрезки, находить высоты и понимать, какой путь действительно самый короткий.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геометрии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771" y="1871675"/>
            <a:ext cx="2915608" cy="298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43256" y="2504801"/>
            <a:ext cx="2514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 встречается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6243256" y="2831421"/>
            <a:ext cx="2514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окружающем мире такие углы встречаются очень часто: там, где стена встречается с полом, на углах тетради и в пересечениях дорог.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365275" y="2504801"/>
            <a:ext cx="2514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65275" y="2831421"/>
            <a:ext cx="2514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 и служит ориентиром во многих построениях. На чертежах его легко узнать по маленькому квадрату в вершине угла.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65265" y="3940457"/>
            <a:ext cx="43785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важен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65265" y="4267379"/>
            <a:ext cx="4871400" cy="4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прямой угол помогает отличить перпендикуляр от других линий и понять, какое расстояние между точкой и прямой будет наименьшим.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вокруг нас
</a:t>
            </a:r>
            <a:endParaRPr lang="en-US" sz="2700" dirty="0"/>
          </a:p>
        </p:txBody>
      </p:sp>
      <p:sp>
        <p:nvSpPr>
          <p:cNvPr id="14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857925"/>
            <a:ext cx="65922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перпендикулярных прямых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391981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3294" y="3275391"/>
            <a:ext cx="2360700" cy="267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3300" y="3722000"/>
            <a:ext cx="23607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называют перпендикулярными, если при пересечении они образуют прямой угол. Это основное определение, с которого начинается тема.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86188" y="3275391"/>
            <a:ext cx="2360700" cy="267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86199" y="3722000"/>
            <a:ext cx="23607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перпендикулярности записывают так: a ⟂ b. Оно помогает быстро показать, что линии встречаются под углом 90°.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289081" y="3275391"/>
            <a:ext cx="2360700" cy="267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пересечении
</a:t>
            </a:r>
            <a:endParaRPr lang="en-US" sz="1107" dirty="0"/>
          </a:p>
        </p:txBody>
      </p:sp>
      <p:sp>
        <p:nvSpPr>
          <p:cNvPr id="15" name="Text 7"/>
          <p:cNvSpPr txBox="1"/>
          <p:nvPr/>
        </p:nvSpPr>
        <p:spPr>
          <a:xfrm>
            <a:off x="6289075" y="3722000"/>
            <a:ext cx="23607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из углов при пересечении равен 90°, то остальные три тоже будут прямыми. Пересечение сохраняет одинаковую форму всех углов.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626" y="107156"/>
            <a:ext cx="4205896" cy="49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681901"/>
            <a:ext cx="4132800" cy="10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перпендикуляр выглядит на чертеже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270737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70737" y="2319338"/>
            <a:ext cx="4381200" cy="1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на рисунке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737" y="2578457"/>
            <a:ext cx="4381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прямой угол помечают маленьким квадратиком. Этот знак сразу показывает, что линии образуют перпендикуляр, даже если рисунок сделан не очень крупно.
</a:t>
            </a:r>
            <a:endParaRPr lang="en-US" sz="887" dirty="0"/>
          </a:p>
        </p:txBody>
      </p:sp>
      <p:sp>
        <p:nvSpPr>
          <p:cNvPr id="13" name="Text 4"/>
          <p:cNvSpPr txBox="1"/>
          <p:nvPr/>
        </p:nvSpPr>
        <p:spPr>
          <a:xfrm>
            <a:off x="270737" y="4242019"/>
            <a:ext cx="4381200" cy="1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смотреть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737" y="4501138"/>
            <a:ext cx="4381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линии просто похожи на крест, но этого недостаточно. Нужно обязательно увидеть или отметить именно прямой угол, иначе вывод может оказаться неверным.
</a:t>
            </a:r>
            <a:endParaRPr lang="en-US" sz="887" dirty="0"/>
          </a:p>
        </p:txBody>
      </p:sp>
      <p:sp>
        <p:nvSpPr>
          <p:cNvPr id="15" name="Text 6"/>
          <p:cNvSpPr txBox="1"/>
          <p:nvPr/>
        </p:nvSpPr>
        <p:spPr>
          <a:xfrm>
            <a:off x="270737" y="3280678"/>
            <a:ext cx="4381200" cy="1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быть перпендикулярным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70737" y="3539797"/>
            <a:ext cx="4381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Перпендикулярными могут быть прямые, лучи и отрезки, если их направления образуют угол 90°. Важно смотреть не на форму, а на точный угол.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 из точки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 точки получить единственный самый короткий отрезок до прямой.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124" y="1491944"/>
            <a:ext cx="4148100" cy="34027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599" y="572875"/>
            <a:ext cx="6592500" cy="7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наклонная и её основание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50606" y="2290516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к прямой — это отрезок, который соединяет точку с прямой, но не образует с ней прямого угла. Она всегда отличается от перпендикуляра.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606" y="1996179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наклонной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606" y="3174327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где наклонная пересекает прямую, называется основанием. Именно это место помогает сравнивать разные наклонные, проведённые из одной точки.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606" y="2879990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основание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606" y="4058136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точки можно провести несколько наклонных к одной прямой. Они будут иметь разные длины, потому что пересекают прямую в разных местах.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606" y="3763799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длинны различаются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23454"/>
            <a:ext cx="4552800" cy="25476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1042200"/>
            <a:ext cx="4001400" cy="138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наклона на плоскости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287213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3904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и большой наклон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90500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линия идёт почти вдоль прямой, угол получается маленьким. Если она поднимается заметно круче, угол становится больше.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91899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его понимать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1900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наклона измеряют между наклонной и прямой у основания. Он показывает, насколько сильно отрезок отклоняется от прямого направления.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на чертеже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289076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такого сравнения не нужны координаты и формулы. Достаточно внимательно смотреть на рисунок и видеть, как наклонная расположена относительно прямой.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7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лежит в основе всех задач на расстояние: именно перпендикуляр показывает, какой отрезок от точки до прямой является наименьшим.
</a:t>
            </a:r>
            <a:endParaRPr lang="en-US" sz="2017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перпендикуляра в евклидовой геометрии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точки к прямой существует единственный самый короткий отрезок — перпендикуляр.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наклонная становится гипотенузой, а перпендикуляр — катетом. Гипотенуза всегда больше катета, поэтому наклонная длиннее.
</a:t>
            </a:r>
            <a:endParaRPr lang="en-US" sz="1840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двух отрезков в таком треугольнике гипотенуза всегда длиннее катета.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8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точки до прямой — это длина перпендикуляра: в геометрии именно она считается самым коротким путём.
</a:t>
            </a:r>
            <a:endParaRPr lang="en-US" sz="2028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расстояния от точки до прямой в геометрии.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задаёт перпендикуляр и показывает, какой отрезок нужно измерять.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9" y="1843868"/>
            <a:ext cx="2871900" cy="2041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293" y="1843868"/>
            <a:ext cx="2871900" cy="20417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6106" y="1843868"/>
            <a:ext cx="2871900" cy="20417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нужный отрезок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рисунке ученик ищет перпендикуляр и сразу отмечает прямой угол маленьким квадратиком. Это помогает не перепутать нужный отрезок с любой линией до прямой. Основание видно там, где отрезок касается прямой.
</a:t>
            </a:r>
            <a:endParaRPr lang="en-US" sz="834" dirty="0"/>
          </a:p>
        </p:txBody>
      </p:sp>
      <p:sp>
        <p:nvSpPr>
          <p:cNvPr id="12" name="Text 2"/>
          <p:cNvSpPr txBox="1"/>
          <p:nvPr/>
        </p:nvSpPr>
        <p:spPr>
          <a:xfrm>
            <a:off x="6354979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прямой угол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54979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рисунок показывает обычную ситуацию из чертежа: точка, прямая и опущенная высота. Здесь важно увидеть, что основание всегда лежит на прямой, а сам перпендикуляр образует ровно 90° без лишних догадок.
</a:t>
            </a:r>
            <a:endParaRPr lang="en-US" sz="834" dirty="0"/>
          </a:p>
        </p:txBody>
      </p:sp>
      <p:sp>
        <p:nvSpPr>
          <p:cNvPr id="14" name="Text 4"/>
          <p:cNvSpPr txBox="1"/>
          <p:nvPr/>
        </p:nvSpPr>
        <p:spPr>
          <a:xfrm>
            <a:off x="3316792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наклонные из одной точки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6792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сюжете две наклонные идут от одной точки к одной прямой. Одна кажется длиннее, хотя начинается там же. Сравнение становится понятным, когда видно, где лежат основания и насколько близко линия подходит к перпендикуляру.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для распознавания
</a:t>
            </a:r>
            <a:endParaRPr lang="en-US" sz="3000" dirty="0"/>
          </a:p>
        </p:txBody>
      </p:sp>
      <p:sp>
        <p:nvSpPr>
          <p:cNvPr id="17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построения перпендикуляра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исходную точку, затем строят линию под 90° и завершают чертёж обозначением основания.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такие задачи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015275" y="3645098"/>
            <a:ext cx="3180600" cy="3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фигуру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15275" y="4023935"/>
            <a:ext cx="3180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прямоугольный треугольник, в котором один катет — перпендикуляр, а наклонная — гипотенуза. Это помогает понять, какие стороны уже известны.
</a:t>
            </a:r>
            <a:endParaRPr lang="en-US" sz="924" dirty="0"/>
          </a:p>
        </p:txBody>
      </p:sp>
      <p:sp>
        <p:nvSpPr>
          <p:cNvPr id="11" name="Text 4"/>
          <p:cNvSpPr txBox="1"/>
          <p:nvPr/>
        </p:nvSpPr>
        <p:spPr>
          <a:xfrm>
            <a:off x="2460275" y="1810635"/>
            <a:ext cx="3180600" cy="3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неизвестный отрезок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460275" y="2218810"/>
            <a:ext cx="3180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подставляют данные в теорему Пифагора. Часто встречаются числа 13 и 5: по ним находят неизвестный катет или гипотенузу.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63400" y="3615760"/>
            <a:ext cx="3180600" cy="3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Записать расстояние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063400" y="4023935"/>
            <a:ext cx="3180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проверяют, что в ответе записана именно длина перпендикуляра, то есть расстояние до прямой. Это главный результат, который требуется в задаче.
</a:t>
            </a:r>
            <a:endParaRPr lang="en-US" sz="9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234" y="1871675"/>
            <a:ext cx="2909783" cy="298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65265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основание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65275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одной точки проведены две наклонные к одной прямой, сравнивают не только внешний вид, но и положение оснований. Отрезок, чьё основание дальше от перпендикуляра, обычно оказывается длиннее.
</a:t>
            </a:r>
            <a:endParaRPr lang="en-US" sz="867" dirty="0"/>
          </a:p>
        </p:txBody>
      </p:sp>
      <p:sp>
        <p:nvSpPr>
          <p:cNvPr id="11" name="Text 2"/>
          <p:cNvSpPr txBox="1"/>
          <p:nvPr/>
        </p:nvSpPr>
        <p:spPr>
          <a:xfrm>
            <a:off x="6243094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угол и длину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100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Меньший угол с прямой не делает наклонную короче сам по себе. Важнее, насколько близко её основание расположено к перпендикуляру и каков общий путь от точки до прямой.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65265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 равной высоте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65275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двух наклонных одинаковое расстояние до прямой, ближе к перпендикуляру лежит более короткий отрезок. Это удобно проверять на аккуратном чертеже с отмеченным основанием.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094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сравнения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100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полезно провести перпендикуляр как опору для сравнения. Тогда сразу видно, какая наклонная отклоняется сильнее и какая проходит ближе к кратчайшему пути.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сравнения
</a:t>
            </a:r>
            <a:endParaRPr lang="en-US" sz="2700" dirty="0"/>
          </a:p>
        </p:txBody>
      </p:sp>
      <p:sp>
        <p:nvSpPr>
          <p:cNvPr id="18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626" y="107156"/>
            <a:ext cx="4205896" cy="49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681901"/>
            <a:ext cx="4132800" cy="10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как перпендикуляр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270737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70737" y="2319338"/>
            <a:ext cx="4381200" cy="1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737" y="2578457"/>
            <a:ext cx="4381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высота всегда проводится под прямым углом к выбранной стороне. Она может быть обычным отрезком внутри фигуры, а в некоторых треугольниках приходится продолжать сторону.
</a:t>
            </a:r>
            <a:endParaRPr lang="en-US" sz="887" dirty="0"/>
          </a:p>
        </p:txBody>
      </p:sp>
      <p:sp>
        <p:nvSpPr>
          <p:cNvPr id="13" name="Text 4"/>
          <p:cNvSpPr txBox="1"/>
          <p:nvPr/>
        </p:nvSpPr>
        <p:spPr>
          <a:xfrm>
            <a:off x="270737" y="4242019"/>
            <a:ext cx="4381200" cy="1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площадью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737" y="4501138"/>
            <a:ext cx="4381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особенно полезна при нахождении площади треугольника. Если известны основание и высота, можно понять размер фигуры без сложных дополнительных построений.
</a:t>
            </a:r>
            <a:endParaRPr lang="en-US" sz="887" dirty="0"/>
          </a:p>
        </p:txBody>
      </p:sp>
      <p:sp>
        <p:nvSpPr>
          <p:cNvPr id="15" name="Text 6"/>
          <p:cNvSpPr txBox="1"/>
          <p:nvPr/>
        </p:nvSpPr>
        <p:spPr>
          <a:xfrm>
            <a:off x="270737" y="3280678"/>
            <a:ext cx="4381200" cy="1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70737" y="3539797"/>
            <a:ext cx="4381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высота делит треугольник на два прямоугольных треугольника. Благодаря этому появляются знакомые катеты и гипотенуза, а значит, проще находить длины и проверять построения.
</a:t>
            </a:r>
            <a:endParaRPr lang="en-US" sz="8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124" y="1491944"/>
            <a:ext cx="4148100" cy="34027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599" y="572875"/>
            <a:ext cx="6592500" cy="7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прямоугольным треугольником
</a:t>
            </a:r>
            <a:endParaRPr lang="en-US" sz="2631" dirty="0"/>
          </a:p>
        </p:txBody>
      </p:sp>
      <p:sp>
        <p:nvSpPr>
          <p:cNvPr id="10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50606" y="2290516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прямой угол и выделяют катеты. Если наклонная является стороной, лежащей напротив прямого угла, то это гипотенуза, и именно её обычно сравнивают с другими отрезками.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606" y="1996179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прямой угол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606" y="3174327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связь сторон в прямоугольном треугольнике: гипотенуза длиннее каждого катета. Поэтому наклонная не может быть короче перпендикулярного отрезка, если они входят в один и тот же треугольник.
</a:t>
            </a:r>
            <a:endParaRPr lang="en-US" sz="880" dirty="0"/>
          </a:p>
        </p:txBody>
      </p:sp>
      <p:sp>
        <p:nvSpPr>
          <p:cNvPr id="14" name="Text 5"/>
          <p:cNvSpPr txBox="1"/>
          <p:nvPr/>
        </p:nvSpPr>
        <p:spPr>
          <a:xfrm>
            <a:off x="4850606" y="2879990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Сравнить стороны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606" y="4058136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удобно решать задачи на высоты, расстояния и углы. Один и тот же чертёж помогает перейти от геометрического рисунка к точным вычислениям без лишних построений.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606" y="3763799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Применить в задаче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Крутизна наклона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как меняется крутизна линии при увеличении наклона. Такой рисунок помогает сравнивать дороги, скаты и лестницы без формул.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подъём на том же участке, тем круче линия. Малый угол означает более спокойный наклон и меньшую визуальную крутизну.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урока.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1713" y="1914486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34488" y="1918452"/>
            <a:ext cx="325200" cy="289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28838" y="3544561"/>
            <a:ext cx="222750" cy="29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367150" y="3544561"/>
            <a:ext cx="259875" cy="2970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видеть наклон
</a:t>
            </a:r>
            <a:endParaRPr lang="en-US" sz="2700" dirty="0"/>
          </a:p>
        </p:txBody>
      </p:sp>
      <p:sp>
        <p:nvSpPr>
          <p:cNvPr id="1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8" name="Text 2"/>
          <p:cNvSpPr txBox="1"/>
          <p:nvPr/>
        </p:nvSpPr>
        <p:spPr>
          <a:xfrm>
            <a:off x="428425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и пробег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425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можно представить как сравнение подъёма и движения вперёд. Если линия поднимается мало, она выглядит почти горизонтальной и кажется более спокойной.
</a:t>
            </a:r>
            <a:endParaRPr lang="en-US" sz="1000" dirty="0"/>
          </a:p>
        </p:txBody>
      </p:sp>
      <p:sp>
        <p:nvSpPr>
          <p:cNvPr id="20" name="Text 4"/>
          <p:cNvSpPr txBox="1"/>
          <p:nvPr/>
        </p:nvSpPr>
        <p:spPr>
          <a:xfrm>
            <a:off x="4785300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Круче или спокойнее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4785300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подъём увеличивается при том же движении вперёд, линия становится круче. Такой образ помогает понимать рисунки с крышами, скатами и дорожными уклонами.
</a:t>
            </a:r>
            <a:endParaRPr lang="en-US" sz="1000" dirty="0"/>
          </a:p>
        </p:txBody>
      </p:sp>
      <p:sp>
        <p:nvSpPr>
          <p:cNvPr id="22" name="Text 6"/>
          <p:cNvSpPr txBox="1"/>
          <p:nvPr/>
        </p:nvSpPr>
        <p:spPr>
          <a:xfrm>
            <a:off x="428425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вертикально
</a:t>
            </a:r>
            <a:endParaRPr lang="en-US" sz="1200" dirty="0"/>
          </a:p>
        </p:txBody>
      </p:sp>
      <p:sp>
        <p:nvSpPr>
          <p:cNvPr id="23" name="Text 7"/>
          <p:cNvSpPr txBox="1"/>
          <p:nvPr/>
        </p:nvSpPr>
        <p:spPr>
          <a:xfrm>
            <a:off x="428425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большой подъём делает отрезок почти вертикальным. Тогда его уже трудно сравнивать с горизонтальной линией, поэтому на чертеже особенно важен аккуратный угол.
</a:t>
            </a:r>
            <a:endParaRPr lang="en-US" sz="1000" dirty="0"/>
          </a:p>
        </p:txBody>
      </p:sp>
      <p:sp>
        <p:nvSpPr>
          <p:cNvPr id="24" name="Text 8"/>
          <p:cNvSpPr txBox="1"/>
          <p:nvPr/>
        </p:nvSpPr>
        <p:spPr>
          <a:xfrm>
            <a:off x="4785300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без формул
</a:t>
            </a:r>
            <a:endParaRPr lang="en-US" sz="1200" dirty="0"/>
          </a:p>
        </p:txBody>
      </p:sp>
      <p:sp>
        <p:nvSpPr>
          <p:cNvPr id="25" name="Text 9"/>
          <p:cNvSpPr txBox="1"/>
          <p:nvPr/>
        </p:nvSpPr>
        <p:spPr>
          <a:xfrm>
            <a:off x="4785300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идея — только первый шаг к более точным измерениям. Пока достаточно научиться видеть, где линия наклонена слабо, а где поднимается заметно.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2525" y="27752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становится понятнее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умеете различать перпендикуляр и наклонную, строить нужный отрезок и находить кратчайшее расстояние до прямой. Эти навыки помогают уверенно решать базовые геометрические задачи.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2026-07-27T05:19:45Z</dcterms:created>
  <dcterms:modified xsi:type="dcterms:W3CDTF">2026-07-27T05:19:45Z</dcterms:modified>
</cp:coreProperties>
</file>