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холод и засуха наносят ущерб природе и людям во многих районах мира.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засуха — ежегодные бедствия: основные темы
</a:t>
            </a:r>
            <a:endParaRPr lang="en-US" sz="297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холодом и засухой?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— это длительный период низких температур, вредящий экосистемам и людям. Засуха — длительное отсутствие осадков, вызывающее нехватку воды. Оба явления приводят к серьёзным проблемам в разных регионах.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нередко случаются в странах Африки, Австралии, Центральной Азии и юго-западной части США, где падает уровень осадков и страдает сельское хозяйство.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холод и засуха?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волны наиболее характерны для Сибири, Канады и Северной Европы, где морозы вызывают замерзание водоёмов и угрозу для живых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 засухами испытывают дефицит воды и уменьшение урожайности, а холодные области сталкиваются с повреждением растений и трудностями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случаи сильных холодов и засух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из-за засухи в СССР в 1921 году
</a:t>
            </a:r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в СССР засуха вызвала массовый голод, который унес жизни свыше 5 миллионов человек. Пострадали обширные территории, что значительно ухудшило социально-экономическую ситуацию.
</a:t>
            </a:r>
            <a:endParaRPr lang="en-US" sz="109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холода в Европе зимой 1940 года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1940 года в Германии и соседних странах наблюдались очень низкие температуры — до -24°C, что привело к сбоям в работе транспорта и систем отопления, а также к росту заболеваемости.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засуха в Калифорнии (2012–2016)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в Калифорнии снизила посевные площади, вызвала потери в сельском хозяйстве на сумму свыше 3 миллиардов долларов и ухудшила водоснабжение в регионе.
</a:t>
            </a:r>
            <a:endParaRPr lang="en-US" sz="9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аномалии, связанные с изменениями атмосферных и океанических течений, влияют на распределение температуры и осадков.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холода и засухи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изменяют природный баланс, уменьшая влажность воздуха и способствуя возникновению засух.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вызывает более экстремальные погодные условия, усиливая засухи и холодные периоды в разных регионах.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Вторжения арктических воздушных масс вызывают резкие похолодания и холодные волны, накрывающие обширные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засух и холодов по годам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1980 года наблюдается устойчивый рост количества подобных бедствий во всём мире.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указывает на увеличение рисков, требующих усиления мер предосторожности.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организация, 2021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испытали негативные последствия засухи в 2021 году, что подчёркивает масштаб проблемы.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и холод создают угрозы для здоровья, питания и комфорта огромного числа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млрд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развития ООН,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урожаю от холодов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периоды вызывают повреждение посевов и гибель молодых растений, что снижает урожайность до 40%. Это приводит к серьёзным убыткам фермеров и угрозам продовольственной безопасности.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её последствия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 году продолжительная засуха в России уменьшила урожай зерна на 25% по сравнению с предыдущим годом, уничтожила пастбища и создала трудности в животноводстве.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засухи и холода на сельское хозяйство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приводит к пересыханию рек и озёр, уничтожению водных растений и гибели рыбы, нарушая экосистемы водоёмов.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холодов и засух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вызывает массовую гибель мелких животных и насекомых-опылителей, что сказывается на размножении растений и сбалансированности природы.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Обморожение древесных растений снижает лесной покров и приводит к уменьшению биологического разнообразия в природных зонах.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15829"/>
            <a:ext cx="3287100" cy="1329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ущерба от засух и холодов по регионам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различия в масштабах ущерба для регионов из-за разных природных бедствий.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Азия больше страдают от засух, а Россия и Канада — от холодов, что требует направленных мер защиты.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и городские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засуха вызывает пересыхание колодцев, сокращение урожая и гибель скота, что особенно сказывается на жизни аграрных сообществ и их источниках пропитания.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холод вызывает перебои с отоплением, замерзание водопроводов и аварии на электросетях, создавая серьёзные проблемы для жилых домов и городской 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Обморожения и переохлаждение становятся частыми во время сильных холодов, особенно среди пожилых людей и детей, что требует повышенного внимания к профилактике.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здоровье: факты и статистика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засуха вызывает обезвоживание и тепловые удары, усугубляя состояние людей с хроническими заболеваниями и влияя на общее здоровье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и пищи в результате засухи ведёт к недоеданию и снижению иммунитета, что особенно опасно для детей и уязвимых групп.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ВОЗ, ежегодно более двух миллионов детей страдают от экстремальных температур и дефицита питьевой воды, что требует международного внимания и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экстремальной погоды к помощи обществу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возникающих при холодах и засухах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климата анализирует сложные процессы в атмосфере, помогая предсказать долгосрочные тенденции и возможные аномалии погоды.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прогнозирования засух и холодов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метеорологических спутников позволяет следить за температурой и осадками в режиме реального времени, выявляя начало экстремальных явлений заранее.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уровня рек и влажности почвы важен для оценки риска засухи, что даёт возможность своевременно принимать меры для предотвращения катастроф.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борьбы с бедствиями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сорта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создают новые сорта культур, способных выживать при минимальном количестве воды. Это позволяет сохранять урожай даже в периоды продолжительной засухи и снижать потери фермеров.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Водосберегающие системы и автоматизация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современных систем орошения с контролем влажности почвы снижает расход воды. Автоматические теплицы регулируют климат, обеспечивая оптимальные условия для растений в холодное время.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 помощью интеллектуальных датчиков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сенсоров и мобильных приложений помогает отслеживать состояние почвы и воздуха, что даёт возможность людям быстро реагировать на изменения и предотвращать ущерб.
</a:t>
            </a:r>
            <a:endParaRPr lang="en-US" sz="9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36382"/>
            <a:ext cx="673200" cy="538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38812"/>
            <a:ext cx="673200" cy="59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помощь и волонтерские программы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фермеров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помогают фермерским хозяйствам финансово и продуктами, устраняя последствия засух и холода для сельского хозяйства и жизни населения.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воды и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обеспечивают пострадавшие районы питьевой водой и продовольствием, снижая гуманитарные риски и поддерживая здоровье людей во время кризисов.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медицинской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пострадавших зонах волонтёры и организации организуют временные пункты медицинской помощи для лечения обморожений и обезвоживания.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экономических потерь от бедствий (2000–2020)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Пиковые значения показали наибольшие материальные потери в годы сильнейших засух и холодов, что подчёркивает необходимость улучшения мер защиты.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потерь говорит о нарастающей уязвимости экономики к климатическим бедствиям и потребности в адаптации с актуальными технологиями.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отчёты ООН, 2021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школьных программ по водосбережению формирует у детей навыки рационального использования ресурсов с раннего возраста и поддерживает экологическое сознание.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информирования населения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по энергосбережению учат школьников бережному отношению к энергетическим ресурсам и помогают снижать последствия экстремальных погодных явлений.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участие более 600 тыс. школьников в просветительских акциях в России и Казахстане способствует повышению устойчивости населения к холодам и засухам.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растений и точное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гибриды культур, устойчивых к засухам. Точное земледелие позволяет максимально эффективно использовать воду и удобрения, сокращая вред окружающей среде.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климатических прогнозов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совершенствованию метеопрогнозов помогают точно предсказывать экстремальные явления, что увеличивает время для подготовки и снижает риски бедствий.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финансирование и партнерства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Организации, такие как ООН и Всемирный банк, поддерживают совместные программы и исследования, направленные на адаптацию к климатическим изменениям по всему миру.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научных исследований и международного сотрудничества
</a:t>
            </a:r>
            <a:endParaRPr lang="en-US" sz="2046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к безопасному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холодом и засухой требует объединения усилий науки, государства и общества для развития технологий и устойчивого хозяйства, что обеспечит защиту природы и людей.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2026-05-08T17:31:52Z</dcterms:created>
  <dcterms:modified xsi:type="dcterms:W3CDTF">2026-05-08T17:31:52Z</dcterms:modified>
</cp:coreProperties>
</file>