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 — сердце водной оболочки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океан управляет климатом, жизнью и круговоротом воды.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и океан: единая водная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всю воду Земли: от облаков и рек до льда и подземных вод. Но именно Мировой океан связывает эти части в единую систему.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воды на планете сосредоточена в океане, поэтому именно он определяет общий водный баланс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4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USGS Water Science School
</a:t>
            </a:r>
            <a:endParaRPr lang="en-US" sz="1056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96,5%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всей воды Земли приходится на Мировой океан
</a:t>
            </a:r>
            <a:endParaRPr lang="en-US" sz="2809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воды и части Мирового океана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океан един, но для удобства его делят на пять океанов. Через моря, заливы и проливы они постоянно связаны между собой.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занимает большую часть поверхности Земли, поэтому его роль в природе значительно выше, чем доля суши.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Geographic; данные о площади поверхности Земли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океан — центральная часть гидросферы и основа связей между водными объектами.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→ Мировой океан → части океана
</a:t>
            </a:r>
            <a:endParaRPr lang="en-US" sz="273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карта океана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океанов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Тихий, Атлантический, Индийский, Северный Ледовитый и Южный океаны образуют единую систему. Их границы условны, а воды свободно переходят друг в друга через моря и проливы.
</a:t>
            </a:r>
            <a:endParaRPr lang="en-US" sz="708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у материков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моря, такие как Средиземное или Берингово, показывают, как океан вдаётся в материки. Они влияют на климат побережий и служат важными районами хозяйственной деятельности.
</a:t>
            </a:r>
            <a:endParaRPr lang="en-US" sz="708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и заливы
</a:t>
            </a:r>
            <a:pPr algn="l" indent="0" marL="0">
              <a:lnSpc>
                <a:spcPct val="100000"/>
              </a:lnSpc>
              <a:buNone/>
            </a:pPr>
            <a:r>
              <a:rPr lang="en-US" sz="2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Проливы соединяют водные бассейны и становятся природными «воротами» между морями и океанами. Заливы глубоко врезаются в сушу и часто удобны для портов.
</a:t>
            </a:r>
            <a:endParaRPr lang="en-US" sz="755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островные дуги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Материковые окраины и островные дуги помогают увидеть форму океанических границ. На карте они показывают, где океан соприкасается с сушей и как формируются островные цепи.
</a:t>
            </a:r>
            <a:endParaRPr lang="en-US" sz="70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8636" y="2030631"/>
            <a:ext cx="382120" cy="436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770" y="2030631"/>
            <a:ext cx="382120" cy="4367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2904" y="2030631"/>
            <a:ext cx="382120" cy="4367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чего зависят свойства морской воды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2528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 широте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солнечные лучи нагревают воду сильнее, поэтому поверхностные слои теплее. К полюсам температура постепенно падает, и в холодных районах океан приближается к точке замерзания.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64662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соль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Солёность меняется там, где сильнее испарение, меньше осадков или идёт таяние льда. В среднем морская вода содержит около 35 граммов солей в одном литре.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06796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Лёд, таяние и течение холодных вод помогают сохранять очень низкие температуры в полярных морях. Именно поэтому там дольше держится ледяной покров и труднее жить морским организмам.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3500"/>
            <a:ext cx="3593612" cy="2081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океанические течения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06574" y="2556086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Перенос воды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переносят огромные массы воды на тысячи километров. Они работают как океанические «транспортные линии», распределяя тепло, соль и питательные вещества между разными районами.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4706574" y="3307582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Влияние на 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делают климат побережий мягче, а холодные — прохладнее и суше. Поэтому они заметно влияют на погоду, лёд и условия жизни у берегов.
</a:t>
            </a:r>
            <a:endParaRPr lang="en-US" sz="923" dirty="0"/>
          </a:p>
        </p:txBody>
      </p:sp>
      <p:sp>
        <p:nvSpPr>
          <p:cNvPr id="11" name="Text 4"/>
          <p:cNvSpPr txBox="1"/>
          <p:nvPr/>
        </p:nvSpPr>
        <p:spPr>
          <a:xfrm>
            <a:off x="4706574" y="4059077"/>
            <a:ext cx="4017699" cy="59724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Значение для 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Рыба и планктон часто сосредотачиваются там, где течения поднимают со дна питательные вещества. Такие места особенно важны для рыболовства и морских экосистем.
</a:t>
            </a:r>
            <a:endParaRPr lang="en-US" sz="89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Поверхностные волны и их действие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Ветровые волны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волны возникают из-за ветра, который передаёт воде свою энергию. Чем сильнее и дольше ветер, тем выше и длиннее становятся волны на поверхности.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Штормовая сила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шторма волны усиливаются и могут достигать большой высоты. Они опасны для кораблей, береговых построек и людей, находящихся у моря.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цунами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Цунами появляются после подводных землетрясений или других резких смещений дна. В открытом океане они могут быть незаметны, но у берега становятся разрушительными.
</a:t>
            </a:r>
            <a:endParaRPr lang="en-US" sz="916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волны меняют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постоянно переносят песок, гальку и ил, поэтому изменяют форму берегов. Из-за этого одни участки размываются, а другие постепенно наращиваются.
</a:t>
            </a:r>
            <a:endParaRPr lang="en-US" sz="91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Фотическая зона обычно простирается до 200 метров: здесь хватает света для фотосинтеза и сосредоточена основная жизнь океана.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Ocean Service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 м
</a:t>
            </a:r>
            <a:pPr algn="ctr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до этой глубины в океан проникает достаточное количество света
</a:t>
            </a:r>
            <a:endParaRPr lang="en-US" sz="238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259" y="2391183"/>
            <a:ext cx="4025748" cy="22330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4025748" cy="11062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 океане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5224244" y="1069116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Планктон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самые маленькие обитатели океана, которые не могут противостоять течениям и дрейфуют вместе с водой. Среди них есть микроводоросли и мельчайшие животные, важные для питания многих морских организмов.
</a:t>
            </a:r>
            <a:endParaRPr lang="en-US" sz="1248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2337533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
</a:t>
            </a:r>
            <a:pPr algn="l" indent="0" marL="0">
              <a:lnSpc>
                <a:spcPct val="100000"/>
              </a:lnSpc>
              <a:buNone/>
            </a:pPr>
            <a:r>
              <a:rPr lang="en-US" sz="8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Нектон активно плавает и способен преодолевать большие расстояния. К нему относятся рыбы, кальмары, морские черепахи, дельфины и киты — животные, которые сами выбирают направление движения.
</a:t>
            </a:r>
            <a:endParaRPr lang="en-US" sz="1248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3605949"/>
            <a:ext cx="3498254" cy="10327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Бентос живёт на дне моря и океана, где условия часто зависят от глубины, освещённости и типа грунта. Здесь встречаются крабы, морские звёзды, моллюски и другие донные организмы.
</a:t>
            </a:r>
            <a:endParaRPr lang="en-US" sz="1393" dirty="0"/>
          </a:p>
        </p:txBody>
      </p:sp>
      <p:sp>
        <p:nvSpPr>
          <p:cNvPr id="11" name="Text 4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Солнца проходит через живые организмы океана и поддерживает морские пищевые цепи.
</a:t>
            </a:r>
            <a:endParaRPr lang="en-US" sz="1117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океане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поверхности до дна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верхний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океан кажется самым живым и ярким. Здесь много света, поэтому хорошо развиваются водоросли, а за ними — разнообразные животные. Этот слой называют фотической зоной, и именно он сильнее всего связан с жизнью.
</a:t>
            </a:r>
            <a:endParaRPr lang="en-US" sz="1010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 света
</a:t>
            </a:r>
            <a:pPr algn="l" indent="0" marL="0">
              <a:lnSpc>
                <a:spcPct val="100000"/>
              </a:lnSpc>
              <a:buNone/>
            </a:pPr>
            <a:r>
              <a:rPr lang="en-US" sz="6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свет быстро слабеет, а затем исчезает почти полностью. В таких условиях организмы должны экономить энергию, переносить холод и высокое давление. Глубоководные животные часто имеют необычную форму и способы добывать пищу.
</a:t>
            </a:r>
            <a:endParaRPr lang="en-US" sz="968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Тайны больших глубин
</a:t>
            </a:r>
            <a:pPr algn="l" indent="0" marL="0">
              <a:lnSpc>
                <a:spcPct val="100000"/>
              </a:lnSpc>
              <a:buNone/>
            </a:pPr>
            <a:r>
              <a:rPr lang="en-US" sz="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глубокие участки океана выглядят почти пустыми, но и там жизнь есть. На дне встречаются донные организмы, а над ними проходят редкие пловцы. Разрез океана помогает увидеть, как меняются условия от поверхности к глубине.
</a:t>
            </a:r>
            <a:endParaRPr lang="en-US" sz="100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572498"/>
            <a:ext cx="4133850" cy="208307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 климат Земли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84431" y="2648455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Тепловой запас
</a:t>
            </a:r>
            <a:pPr algn="l" indent="0" marL="0">
              <a:lnSpc>
                <a:spcPct val="100000"/>
              </a:lnSpc>
              <a:buNone/>
            </a:pPr>
            <a:r>
              <a:rPr lang="en-US" sz="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накапливает огромное количество тепла и медленно отдаёт его воздуху. Поэтому рядом с морем температурные перепады обычно мягче, чем в глубине материков.
</a:t>
            </a:r>
            <a:endParaRPr lang="en-US" sz="722" dirty="0"/>
          </a:p>
        </p:txBody>
      </p:sp>
      <p:sp>
        <p:nvSpPr>
          <p:cNvPr id="11" name="Text 3"/>
          <p:cNvSpPr txBox="1"/>
          <p:nvPr/>
        </p:nvSpPr>
        <p:spPr>
          <a:xfrm>
            <a:off x="684431" y="3156098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тепла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течения переносят тёплую и холодную воду на большие расстояния. Благодаря этому они могут смягчать зимы, приносить прохладу или, наоборот, усиливать потепление на побережьях.
</a:t>
            </a:r>
            <a:endParaRPr lang="en-US" sz="708" dirty="0"/>
          </a:p>
        </p:txBody>
      </p:sp>
      <p:sp>
        <p:nvSpPr>
          <p:cNvPr id="12" name="Text 4"/>
          <p:cNvSpPr txBox="1"/>
          <p:nvPr/>
        </p:nvSpPr>
        <p:spPr>
          <a:xfrm>
            <a:off x="684431" y="3663741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влаги
</a:t>
            </a:r>
            <a:pPr algn="l" indent="0" marL="0">
              <a:lnSpc>
                <a:spcPct val="100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поверхности океана непрерывно испаряется вода, из которой затем образуются облака. Это главный источник влаги для осадков, а значит, океан напрямую поддерживает круговорот воды.
</a:t>
            </a:r>
            <a:endParaRPr lang="en-US" sz="708" dirty="0"/>
          </a:p>
        </p:txBody>
      </p:sp>
      <p:sp>
        <p:nvSpPr>
          <p:cNvPr id="13" name="Text 5"/>
          <p:cNvSpPr txBox="1"/>
          <p:nvPr/>
        </p:nvSpPr>
        <p:spPr>
          <a:xfrm>
            <a:off x="684431" y="4171383"/>
            <a:ext cx="36552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океана погода стала бы более резкой и сухой. Он уменьшает крайности климата, поддерживает влажность воздуха и делает условия жизни на суше более устойчивыми.
</a:t>
            </a:r>
            <a:endParaRPr lang="en-US" sz="73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непрерывное движение воды между океаном, атмосферой и сушей.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 по планете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2166"/>
            <a:ext cx="2458231" cy="2083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транспорт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10234" y="2612988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даёт человеку пищевые ресурсы: рыбу, моллюсков, креветок и другие морепродукты. Во многих странах морской промысел остаётся важной частью питания и занятости населения.
</a:t>
            </a:r>
            <a:endParaRPr lang="en-US" sz="1024" dirty="0"/>
          </a:p>
        </p:txBody>
      </p:sp>
      <p:sp>
        <p:nvSpPr>
          <p:cNvPr id="11" name="Text 3"/>
          <p:cNvSpPr txBox="1"/>
          <p:nvPr/>
        </p:nvSpPr>
        <p:spPr>
          <a:xfrm>
            <a:off x="3510236" y="3802171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океану проходят международные морские пути, связывающие порты разных стран и континентов. Морские перевозки помогают доставлять большие объёмы товаров сравнительно экономично и надёжно.
</a:t>
            </a:r>
            <a:endParaRPr lang="en-US" sz="932" dirty="0"/>
          </a:p>
        </p:txBody>
      </p:sp>
      <p:sp>
        <p:nvSpPr>
          <p:cNvPr id="12" name="Text 4"/>
          <p:cNvSpPr txBox="1"/>
          <p:nvPr/>
        </p:nvSpPr>
        <p:spPr>
          <a:xfrm>
            <a:off x="6413454" y="2612988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морской воды получают соль, а на шельфе добывают нефть, газ и некоторые полезные ископаемые. Эти ресурсы делают океан важным источником сырья и энергии.
</a:t>
            </a:r>
            <a:endParaRPr lang="en-US" sz="1052" dirty="0"/>
          </a:p>
        </p:txBody>
      </p:sp>
      <p:sp>
        <p:nvSpPr>
          <p:cNvPr id="13" name="Text 5"/>
          <p:cNvSpPr txBox="1"/>
          <p:nvPr/>
        </p:nvSpPr>
        <p:spPr>
          <a:xfrm>
            <a:off x="6413456" y="3802171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используется не только как источник ресурсов, но и как пространство для хозяйственной деятельности. Поэтому его бережное освоение важно для экономики и будущих поколений.
</a:t>
            </a:r>
            <a:endParaRPr lang="en-US" sz="95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океан человеку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показаны главные направления пользы океана: биологические ресурсы, полезные ископаемые, энергия и морские перевозки. Это разные стороны одного природного комплекса.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важен не по одной причине: он одновременно кормит людей, даёт сырьё и связывает страны морскими путями.
</a:t>
            </a:r>
            <a:endParaRPr lang="en-US" sz="1097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теме урока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океана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Пластиковый мусор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распадается на мелкие частицы, которые сложно убрать из воды. Его заглатывают рыбы, птицы и морские черепахи, а затем загрязнение попадает дальше по пищевой цепи.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Нефтяное загрязнение
</a:t>
            </a:r>
            <a:pPr algn="l" indent="0" marL="0">
              <a:lnSpc>
                <a:spcPct val="100000"/>
              </a:lnSpc>
              <a:buNone/>
            </a:pPr>
            <a:r>
              <a:rPr lang="en-US" sz="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Нефтяные разливы покрывают поверхность воды плёнкой и мешают дыханию и передвижению животных. Особенно сильно страдают птицы, прибрежные воды и чувствительные морские экосистемы.
</a:t>
            </a:r>
            <a:endParaRPr lang="en-US" sz="888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океана
</a:t>
            </a:r>
            <a:pPr algn="l" indent="0" marL="0">
              <a:lnSpc>
                <a:spcPct val="100000"/>
              </a:lnSpc>
              <a:buNone/>
            </a:pPr>
            <a:r>
              <a:rPr lang="en-US" sz="2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потеплении воды меняются привычные условия жизни многих организмов. Некоторые виды уходят в более холодные районы, а кораллы и другие чувствительные сообщества начинают разрушаться.
</a:t>
            </a:r>
            <a:endParaRPr lang="en-US" sz="848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Закисление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3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Закисление воды происходит из-за увеличения углекислого газа в атмосфере. Это затрудняет образование раковин и скелетов у многих морских организмов и ослабляет экосистемы.
</a:t>
            </a:r>
            <a:endParaRPr lang="en-US" sz="91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195" y="1772295"/>
            <a:ext cx="2515317" cy="159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0065" y="1772296"/>
            <a:ext cx="2515316" cy="15990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1934" y="1772296"/>
            <a:ext cx="2515316" cy="159909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5314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шаги — большой эффект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478192" y="3505199"/>
            <a:ext cx="2515317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Начать с 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6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школьный класс может изменить привычки уже сегодня: взять с собой многоразовую бутылку, отказаться от лишнего пакета и выбрать вещи, которые служат дольше. Даже небольшое сокращение одноразового пластика уменьшает нагрузку на море.
</a:t>
            </a:r>
            <a:endParaRPr lang="en-US" sz="919" dirty="0"/>
          </a:p>
        </p:txBody>
      </p:sp>
      <p:sp>
        <p:nvSpPr>
          <p:cNvPr id="12" name="Text 3"/>
          <p:cNvSpPr txBox="1"/>
          <p:nvPr/>
        </p:nvSpPr>
        <p:spPr>
          <a:xfrm>
            <a:off x="3220065" y="3505199"/>
            <a:ext cx="2515316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берег
</a:t>
            </a:r>
            <a:pPr algn="l" indent="0" marL="0">
              <a:lnSpc>
                <a:spcPct val="100000"/>
              </a:lnSpc>
              <a:buNone/>
            </a:pPr>
            <a:r>
              <a:rPr lang="en-US" sz="7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прогулок у воды важно не оставлять мусор и уносить с собой всё, что было принесено на берег. Участие в школьных и городских уборках помогает сохранить пляжи и побережья чистыми.
</a:t>
            </a:r>
            <a:endParaRPr lang="en-US" sz="1054" dirty="0"/>
          </a:p>
        </p:txBody>
      </p:sp>
      <p:sp>
        <p:nvSpPr>
          <p:cNvPr id="13" name="Text 4"/>
          <p:cNvSpPr txBox="1"/>
          <p:nvPr/>
        </p:nvSpPr>
        <p:spPr>
          <a:xfrm>
            <a:off x="5961934" y="3505199"/>
            <a:ext cx="2515316" cy="1000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Действовать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6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Общество может поддерживать морские заповедники, экономить воду и внимательнее относиться к природе в повседневной жизни. Когда люди действуют вместе, у океана появляется больше шансов оставаться здоровым и богатым жизнью.
</a:t>
            </a:r>
            <a:endParaRPr lang="en-US" sz="9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Гидросфера объединяет все воды Земли, а Мировой океан содержит основную их часть. Он регулирует климат, поддерживает круговорот воды, даёт людям пищу, ресурсы и транспорт, поэтому океан нужно беречь.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2026-07-26T16:22:32Z</dcterms:created>
  <dcterms:modified xsi:type="dcterms:W3CDTF">2026-07-26T16:22:32Z</dcterms:modified>
</cp:coreProperties>
</file>