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людям мыслить, общаться и сохранять опыт поколений.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 языке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 устроен русский язык, зачем нужны его правила и как связаны речь, слово, предложение, текст и норма в жизни человека и общества.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узнает ученик на теме «Общие сведения о языке»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48489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37399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23565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33090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нужен язык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людям понимать друг друга, задавать вопросы, отвечать, договариваться и сообщать важные сведения дома, в школе и в любых повседневных ситуациях.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языка школьники читают учебники, слушают объяснения учителя, выполняют задания и получают новые знания. Без языка невозможно полноценное обучение.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позволяет выражать радость, удивление, просьбу, сомнение и другие чувства. Он помогает точно передавать свои мысли и отношение к событиям.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народа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язык сохраняются пословицы, сказки, песни, книги и история народа. Он передаёт культурный опыт от одного поколения к другому и делает его живым.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человек чаще всего использует язык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язык особенно важен в ежедневных разговорах, на уроках и при чтении заданий.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язык нужен в семье и школе, но он остаётся необходимым и для чтения, общения в сети и творчества.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школьного курса русского языка
</a:t>
            </a:r>
            <a:endParaRPr lang="en-US" sz="6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устная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появляется в разговоре, ответе у доски, обсуждении на уроке или выступлении. Её выразительность зависит от интонации, темпа, громкости и пауз.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 письменная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 создаётся с помощью букв и знаков препинания. Она сохраняется надолго, поэтому требует точности, аккуратности и внимательного выбора слов.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звука к тексту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единиц языка в школьном курсе русского языка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51953"/>
            <a:ext cx="249000" cy="19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67385" y="1021203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53126" y="3856531"/>
            <a:ext cx="249000" cy="2213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53126" y="2446658"/>
            <a:ext cx="249000" cy="221333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русского языка
</a:t>
            </a:r>
            <a:endParaRPr lang="en-US" sz="2012" dirty="0"/>
          </a:p>
        </p:txBody>
      </p:sp>
      <p:sp>
        <p:nvSpPr>
          <p:cNvPr id="1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изучает звуки речи, их произношение и различия между ними. Этот раздел помогает правильно слышать и произносить слова, а также понимать, как звучит речь.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Графика объясняет, как звуки обозначаются буквами на письме. Она показывает связь устной и письменной речи и помогает уверенно читать и записывать слова.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5692573" y="97716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изучает значение слов и их употребление в речи. Этот раздел помогает понимать смысл высказываний, различать близкие по значению слова и точнее выражать мысли.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5692563" y="3797162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и синтаксис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изучает части речи и формы слов, а синтаксис — словосочетания и предложения. Вместе они показывают, как слова соединяются в осмысленную речь.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5692563" y="2387289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Морфемика рассматривает состав слова: корень, приставку, суффикс и окончание. Знание строения слова помогает находить родственные слова и понимать, как они образуются.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161022"/>
            <a:ext cx="4014300" cy="136368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языка и их значение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какую роль выполняет каждая единица языка в речи и письме.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единицы есть своя функция, а вместе они образуют стройную систему от звука до связного текста.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6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и языковая норма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норма устанавливает, как правильно произносить, писать и употреблять слова, а также строить предложения. Норма делает речь понятной, точной и единой для всех.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орфоэпические, орфографические и грамматические нормы. Они помогают избегать ошибок в произношении, написании и построении высказываний в устной и письменной речи.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— это общепринятая, обработанная форма русского языка. Его используют в учебниках, книгах, новостях, выступлениях и официальном общении.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нормы русского языка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языка помогают школьнику говорить и писать так, чтобы его легко понимали в любой ситуации.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норм важны одинаково: одни отвечают за звучание, другие — за письмо, третьи — за точность и грамматическую правильность.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школьному курсу русского языка
</a:t>
            </a:r>
            <a:endParaRPr lang="en-US" sz="6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умеет называть и объяснять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звучит, пишется и несёт смысл, поэтому без него невозможно точное общение. Одно и то же слово может использоваться в разных значениях, а по соседству с ним в речи живут синонимы и антонимы, помогающие сделать высказывание яснее и выразительнее.
</a:t>
            </a:r>
            <a:endParaRPr lang="en-US" sz="982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работает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слово не стоит отдельно: оно соединяется с другими словами и помогает строить мысль. Сначала важно понять, что оно обозначает, затем — к какой части речи относится. Так легче объяснить его роль и правильно употребить в речи.
</a:t>
            </a:r>
            <a:endParaRPr lang="en-US" sz="1016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Смысл, форма и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можно увидеть, что у слова есть значение, звучание и написание. Рядом приводятся примеры в предложениях, потому что именно в речи слово проявляет свои оттенки смысла и показывает, как оно связано с другими словами вокруг.
</a:t>
            </a:r>
            <a:endParaRPr lang="en-US" sz="1023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системе языка
</a:t>
            </a:r>
            <a:endParaRPr lang="en-US" sz="20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корня к новому слову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корня с помощью приставок, суффиксов и окончаний образуются родственные слова.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язык меняется со временем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жизни людей возникают новые вещи и явления, для них нужны новые названия. Так в языке появляются слова, связанные с наукой, техникой и повседневной жизнью.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со временем начинают обозначать уже не то, что раньше. Старое значение может сохраняться в книгах, а в обычной речи слово употребляется по-новому.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и возвращение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старых слов постепенно исчезает из активной речи, а другие возвращаются через книги, историю и интерес к прошлому. Язык сохраняет память о разных эпохах.
</a:t>
            </a:r>
            <a:endParaRPr lang="en-US" sz="11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приходят новые слова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часто входят в речь через школу, книги, общение и современные технологии. Многие из них сначала звучат непривычно, а затем становятся обычными.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языка пополняется постоянно: общество меняется, и вместе с ним меняется речь школьников и взрослых.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языка; примеры распределены по тематическим группам для учебной диаграммы.
</a:t>
            </a:r>
            <a:endParaRPr lang="en-US" sz="63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Диалекты, просторечие и жаргон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Жаргон помогает общаться внутри определённой группы, например среди школьников или людей одной профессии. Однако в письменных работах он мешает точности, поэтому его следует избегать.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Просторечие встречается в повседневной речи, когда говорящий использует неточные или сниженные выражения. В учебных ответах, сочинениях и официальных обращениях такие слова лучше заменять нормативными.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связаны с определёнными регионами: в разных местах люди могут по-разному называть один и тот же предмет. Такие особенности интересны для наблюдения, но не заменяют литературную норму.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объединяет всех носителей русского языка. Именно он нужен там, где важны ясность, уважение к собеседнику и соблюдение правил речи и письма.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130466"/>
            <a:ext cx="8784000" cy="19893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речи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литературный язык, диалект, жаргон и просторечие по употреблению и уместности в школе.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универсален и уместен в учёбе. Диалекты, жаргон и просторечие могут быть частью живой речи, но не заменяют норму.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языковая карта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мира видно, что языки распределены очень неравномерно: где-то их много, а где-то один язык объединяет целые страны. Это напоминает, что каждый язык связан с историей народа, его традициями и образом жизни.
</a:t>
            </a:r>
            <a:endParaRPr lang="en-US" sz="883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которые слышат миллионы
</a:t>
            </a:r>
            <a:pPr algn="l" indent="0" marL="0">
              <a:lnSpc>
                <a:spcPct val="115000"/>
              </a:lnSpc>
              <a:buNone/>
            </a:pPr>
            <a:r>
              <a:rPr lang="en-US" sz="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Русский, английский, китайский, арабский и испанский звучат в разных частях света и помогают людям общаться между странами. Они используются в учебе, науке, литературе и международном сотрудничестве, поэтому их изучают во многих школах.
</a:t>
            </a:r>
            <a:endParaRPr lang="en-US" sz="865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которые нужно беречь
</a:t>
            </a:r>
            <a:pPr algn="l" indent="0" marL="0">
              <a:lnSpc>
                <a:spcPct val="115000"/>
              </a:lnSpc>
              <a:buNone/>
            </a:pPr>
            <a:r>
              <a:rPr lang="en-US" sz="4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крупными языками существуют редкие и малочисленные, которые могут исчезнуть, если ими перестанут пользоваться. Сохраняя родную речь, люди сохраняют сказки, песни, имена и память о своём народе.
</a:t>
            </a:r>
            <a:endParaRPr lang="en-US" sz="910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народов мира
</a:t>
            </a:r>
            <a:endParaRPr lang="en-US" sz="2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работы со словарём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школьник находит слово, уточняет его звучание, значение и особенности употребления.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нужен язык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язык люди общаются, дружат и передают друг другу опыт. В нём живут сказки, пословицы, песни и научные знания, поэтому речь связывает поколения.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помогает учиться и узнавать новое: читать учебники, понимать объяснения учителя, задавать вопросы и точно отвечать на них. Без языка невозможно полноценное обучение.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языком делает мысли яснее и речь точнее. Чем лучше человек говорит и пишет, тем легче ему выражать чувства, убеждать собеседника и понимать других.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объединяет знания, речь и культуру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помогает людям общаться, учиться и сохранять память народа. Зная его устройство и нормы, школьник говорит точнее, пишет грамотнее и лучше понимает богатство родной речи.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2026-05-22T14:52:17Z</dcterms:created>
  <dcterms:modified xsi:type="dcterms:W3CDTF">2026-05-22T14:52:17Z</dcterms:modified>
</cp:coreProperties>
</file>