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клетки: углеводы и липиды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липиды — основа энергии, структуры и защиты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липиды в клетке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органических веществ клетки именно углеводы и липиды особенно тесно связаны с обменом энергии. Их строение определяет свойства, а свойства — роль в клетке и 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природа углеводов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образованы атомами углерода, водорода и кислорода; соотношение водорода и кислорода в них обычно близко к 2:1, как в молекуле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Исходными звеньями служат моносахариды — простые сахара, например глюкоза, фруктоза и рибоза. Они могут существовать самостоятельно и легко вступают в реакции соединения.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нескольких моносахаридов образуются дисахариды и полисахариды, включая сахарозу, крахмал, гликоген и целлюлозу. Их свойства зависят от числа звеньев и строения цепи.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химических связей между мономерами определяет растворимость, вкус, скорость расщепления и биологическую роль вещества. Поэтому близкие по составу углеводы могут выполнять разные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как универсальное топливо клетки
</a:t>
            </a:r>
            <a:endParaRPr lang="en-US" sz="2376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основным субстратом клеточного дыхания. При её окислении клетка получает энергию, необходимую для синтеза веществ, деления, движения и активного транспорта.
</a:t>
            </a:r>
            <a:endParaRPr lang="en-US" sz="1265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
</a:t>
            </a:r>
            <a:pPr algn="l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энергия, высвобождаемая при расщеплении глюкозы, запасается в молекулах АТФ. Именно АТФ обеспечивает большинство энергозатратных процессов в клетке.
</a:t>
            </a:r>
            <a:endParaRPr lang="en-US" sz="1333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в крови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уровень глюкозы в крови поддерживается в узких пределах, примерно 3,9–5,5 ммоль/л. Это показывает, насколько строго организм регулирует её содержание.
</a:t>
            </a:r>
            <a:endParaRPr lang="en-US" sz="139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излишков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глюкозы поступает больше, чем требуется немедленно, она может превращаться в запасные вещества: гликоген у животных и крахмал у растений.
</a:t>
            </a:r>
            <a:endParaRPr lang="en-US" sz="13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класс веществ включает молекулы с разной ролью: одни быстро дают энергию, другие служат для переноса, хранения или укрепления тканей.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сходные по химической природе углеводы могут иметь разные функции — от быстрого энергоснабжения до запаса и построения клеточных структур.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углеводы и их 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Крахмал, гликоген и целлюлоза: сходство и различия
</a:t>
            </a:r>
            <a:endParaRPr lang="en-US" sz="193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полисахариды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 растений и гликоген у животных и грибов имеют разветвлённую структуру. Это делает их удобной формой хранения и быстрого высвобождения глюкозы.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полисахарид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образует длинные линейные цепи, которые собираются в прочные волокна. Такая организация особенно важна для клеточных стенок растений и их механической прочности.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ферменты не расщепляют β-связи целлюлозы, поэтому она почти не переваривается. Однако именно это свойство помогает ей выполнять опорную функцию в растениях.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вещества построены из остатков глюкозы. Именно поэтому их относят к полисахаридам, хотя свойства и биологические функции у них существенно различаются.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биологии и химии питания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основных питательных веществ
</a:t>
            </a:r>
            <a:endParaRPr lang="en-US" sz="177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понять, почему даже небольшое количество жира даёт организму значительный энергетический ресурс и почему рацион требует баланса.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обладают наибольшей энергетической ценностью, поэтому они особенно важны как долгосрочный запас энергии, тогда как углеводы удобнее для быстрого расхода.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96" y="1160879"/>
            <a:ext cx="343338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липидов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растворимость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почти не растворяются в воде, но хорошо растворяются в неполярных органических растворителях. Это связано с преобладанием длинных углеводородных участков в их молекулах.
</a:t>
            </a:r>
            <a:endParaRPr lang="en-US" sz="1286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липидам относят жиры, масла, воски, фосфолипиды и стероиды. Несмотря на разнообразие, все эти вещества объединяет сходство физико-химических свойств.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являются главным материалом мембран, где они формируют упорядоченный слой. Благодаря этому клетка отделяет внутреннюю среду от внешней и регулирует обмен веществ.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компактным резервом энергии, а также защищают ткани от охлаждения и механических воздействий. Воски дополнительно создают водоотталкивающие покровы.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жиров и масел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масла представляют собой триглицериды — сложные эфиры глицерина и жирных кислот. Такое строение делает их удобной формой хранения энергии в организме.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жирные кислоты не содержат двойных связей, они считаются насыщенными. Такие молекулы плотнее упаковываются и чаще образуют твёрдые жиры.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двойных связей делает цепь менее прямой, поэтому вещества с ненасыщенными кислотами обычно остаются жидкими и входят в состав масел.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углеродной цепи и степень ненасыщенности определяют температуру плавления, консистенцию и свойства жира. У животных чаще преобладают более твёрдые жиры, у растений — масла.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использования жиров в клетке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пищевые жиры превращаются в строительный материал или источник энергии.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Строение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 имеет полярную «головку», взаимодействующую с водой, и две неполярные «хвостовые» цепи жирных кислот. Такое сочетание делает молекулу амфифильной и определяет ее поведение в водной среде.
</a:t>
            </a:r>
            <a:endParaRPr lang="en-US" sz="1491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Самосборка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контакте с водой фосфолипиды выстраиваются в двойной слой: головки обращены наружу, а хвосты скрыты внутри. Это минимизирует контакт гидрофобных участков с водой и стабилизирует мембрану.
</a:t>
            </a:r>
            <a:endParaRPr lang="en-US" sz="1494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Мембрана как 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бислой лежит в основе плазматической мембраны и мембран органоидов. Он создаёт избирательную проницаемость, участвует в переносе веществ и помогает клетке сохранять постоянство внутренней среды.
</a:t>
            </a:r>
            <a:endParaRPr lang="en-US" sz="1418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 мембраны клетки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быстрее вовлекаются в обмен, а липиды выгоднее для долговременного и компактного хранения энергии; кроме того, липиды незаменимы для мембран.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углеводов и липидов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сходный элементный состав приводит к разным свойствам и функциям в клетке.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пищевой энергетической ценности: углеводы — 4 ккал/г, белки — 4 ккал/г, жиры — 9 ккал/г
</a:t>
            </a:r>
            <a:endParaRPr lang="en-US" sz="88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жиры запасают энергию эффективнее углеводов
</a:t>
            </a:r>
            <a:endParaRPr lang="en-US" sz="181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энергетическую ценность веществ на единицу массы. Именно поэтому даже небольшой запас жира обеспечивает организму значительный ресурс при меньшем объёме хранения.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более чем вдвое больше энергии на грамм, чем углеводы, поэтому они особенно удобны как компактный долгосрочный резерв.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 регуляторные функции липидов
</a:t>
            </a:r>
            <a:endParaRPr lang="en-US" sz="2305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прослойка вокруг органов смягчает механические воздействия и снижает риск повреждений при ударах, падениях и сдавливании.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 уменьшает теплопотери, помогая сохранять постоянную температуру тела у человека и животных, особенно в холодной среде.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Водоотталкивание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образуют защитные покрытия на листьях, перьях и коже, препятствуя намоканию и избыточному испарению воды.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включают гормоны, которые управляют обменом веществ, развитием и половым созреванием, поэтому липиды участвуют не только в запасании энергии.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на поверхности клеток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«паспорт»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внешней стороне мембраны углеводные цепи входят в состав гликопротеинов и гликолипидов, формируя своеобразные метки клетки. Именно по ним соседние клетки и иммунная система распознают, с кем имеют дело, и как следует реагировать.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 и контакты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 особенно хорошо развит у животных клеток и образует наружный слой, который помогает клеткам сцепляться, выстраиваться в ткани и обмениваться сигналами. Без него межклеточные контакты были бы менее точными и устойчивыми.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 чужие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структуры участвуют в иммунном распознавании: они помогают отличать собственные клетки организма от чужеродных. Это особенно важно при защите от инфекций, пересадке тканей и согласованной работе органов.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на поверхности клеток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 школьному питанию и состава основных пищевых групп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липиды в рационе школьника
</a:t>
            </a:r>
            <a:endParaRPr lang="en-US" sz="248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подростка должен сочетать продукты для быстрой энергии и источники полезных жиров, включая рыбу, орехи и растительные масла.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сложных углеводов и умеренное количество жиров поддерживают работоспособность; избыток сладостей и жирной пищи нарушает баланс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углеводов и липидов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Скачки 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быстрых углеводов вызывает резкие подъёмы и падения уровня глюкозы в крови. Это усиливает нагрузку на поджелудочную железу и может ухудшать самочувствие и работоспособность.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накопление жира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калорий поступает больше, чем расходуется, организм переводит избыток энергии в жировые запасы. При недостатке движения это постепенно ведёт к ожирению и снижению обменной активности.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жиры и трансжиры при избытке в рационе повышают вероятность нарушений липидного обмена. Это связано с ростом риска атеросклероза и сердечно-сосудистых заболеваний.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углеводов и липидов отражаются не только на массе тела, но и на работе печени, сосудов и эндокринной системы, поэтому важен регулярный контроль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использует органические вещества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поступления питательных веществ к их использованию в клетке.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сравнения углеводов и липидов
</a:t>
            </a:r>
            <a:endParaRPr lang="en-US" sz="198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накапливают больше энергии на единицу массы и занимают меньше места, чем углеводы. Это делает их удобным долговременным резервом, особенно для организма с ограниченным объёмом хранения.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не только служат запасом, но и входят в состав мембран, обеспечивая их строение и свойства. Углеводы, в свою очередь, могут выполнять как запасную, так и опорную функцию.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свойств и роли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молекул определяют их поведение в клетке: растворимость, скорость расщепления и способность к запасанию. Поэтому оба класса веществ незаменимы для жизни организма.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первыми включаются в энергетический обмен и особенно важны при кратковременной, но интенсивной работе. Они быстро расщепляются и позволяют оперативно покрывать текущие потребности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липиды — основа клеточной жизни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клетке быстрый источник энергии и участвуют в строительстве структур растений, а липиды обеспечивают мембраны, защиту и компактный запас топлива, поддерживая гомеостаз и развитие организма.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2026-06-01T23:02:25Z</dcterms:created>
  <dcterms:modified xsi:type="dcterms:W3CDTF">2026-06-01T23:02:25Z</dcterms:modified>
</cp:coreProperties>
</file>