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сердце Азии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империи меняли Центральную Азию в XIX веке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Центральная Азия была важна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связывал Европу, Китай, Индию и Ближний Восток. Через него шли торговые пути, города и караваны, а в XIX веке к этим причинам добавились вопросы границ, военной безопасности и влияния на соседние земли.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означала «Большая игра»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игра» — это борьба России и Британии за влияние в Азии в XIX веке. Обе державы старались укрепить свои позиции, не допуская усиления соперника рядом с важными территориями.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продвижение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двигалась к югу через степи и владения местных ханств. Это расширяло её границы, но одновременно усиливало тревогу Британии, которая следила за каждым новым шагом соперника.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Британии к Индии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особенно внимательно защищала Индию. Лондон опасался, что Россия сможет приблизиться к её северным рубежам через соседние области, прежде всего Афганистан и Персию.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шло не только на поле боя. Важную роль играли переговоры, разведка, карты, договоры и строительство укреплений, которые помогали удерживать влияние без открытой войны.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шла не только о землях, но и о власти над торговлей, дорогами и местными правителями. Поэтому «Большая игра» изменила политику целого региона на долгие 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региона: горы, степи и пустыни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Тянь-Шань и Памир создавали труднопроходимые районы, где армии и караваны могли двигаться только по немногим удобным путям. Это делало контроль над перевалами особенно важным.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Кызылкум и другие пустынные районы мешали быстрому передвижению и снабжению войск. Здесь особенно ценились оазисы, колодцы и редкие места, где можно было остановиться и пополнить запасы.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степи облегчали движение больших отрядов, но одновременно оставляли их заметными и уязвимыми. Поэтому контроль над широкими пространствами требовал крепостей и постоянных гарнизонов.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перевалы, оазисы и степные дороги проходили торговые маршруты. Тот, кто контролировал эти точки, мог влиять и на торговлю, и на передвижение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России в Центральную Азию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 Казахстане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Российская империя постепенно усиливала позиции в Казахстане. Это создавало опорные пункты для дальнейшего продвижения на юг и помогало контролировать большие пограничные пространства.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Ташкента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1865 году российские войска заняли Ташкент. Город стал важным центром власти и показал, что Россия может закрепляться далеко за пределами прежних рубежей.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ханств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усилилось влияние на Кокандское, Хивинское и Бухарское владения. Россия использовала военную силу, договоры и давление, чтобы сделать их зависимыми от своих интересов.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продвижения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защитить южные границы, расширить влияние в Азии и получить новые торговые возможности. Поэтому движение на юг было связано и с безопасностью, и с экономикой.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и защита Индии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как главная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Британской империи Индия была самой ценной колонией. Она приносила доходы, товары и политическую силу, поэтому Лондон особенно внимательно следил за всем, что происходило рядом.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опиралась не только на армию, но и на переговоры, разведку и союзы с местными правителями. Так она пыталась создать вокруг Индии пояс безопасности.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Россией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власти опасались, что Россия приблизится к северу Индии через Афганистан или Персию. Даже сама возможность такого продвижения заставляла Британию действовать заранее.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защитить Индию, Британия старалась укреплять влияние в соседних странах. Её политика была направлена на то, чтобы не допустить появления России у подступов к Индии.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 соперничество империй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продвижение России вызывало ответ Британии и приводило к соглашениям о влиянии.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как буферная зона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1839–1842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англо-афганская война показала, что горную страну очень трудно удерживать под внешним контролем. Военные действия были тяжёлыми и не дали полного успеха.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оказался между владениями России и Британской империи. Из-за своего положения он стал буферной территорией, через которую соперники старались не пропустить друг друга.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политика 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стремилась сохранить Афганистан вне полного влияния России. Это помогало ей защищать северные подступы к Индии и удерживать важный стратегический рубеж.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и их цели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каждой силы были свои интересы, способы действия и результаты.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обладали большими ресурсами, поэтому местным государствам было труднее сохранять независимость.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о «Большой игре» в Центральной Азии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местных государств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пассивные участники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Кокандское, Хивинское и Бухарское ханства не просто наблюдали за событиями. Их правители заключали союзы, вели переговоры и пытались сохранить собственную власть.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сопротивление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силы иногда вступали в войны и защищали свои земли. Однако им было трудно долго противостоять армиям империй, которые имели больше солдат и ресурсов.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ханства нередко старались играть на противоречиях между Россией и Британией. Такой выбор давал время, но не всегда обеспечивал безопасность.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многие местные государства потеряли часть самостоятельности. Их история показывает, что в «Большой игре» решали не только армии, но и политическая гибкость.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державы стремились в регион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была не только перекрёстком путей, но и местом, где решалось, кто будет влиять на соседние территории.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мотивами были безопасность и удобное положение региона; экономические и престижные причины усиливали соперничество.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и исторической карте региона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Разведка, карты и путешественники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Разведчики и путешественники описывали дороги, перевалы, реки и крепости. Их записи помогали понять, где можно пройти армии и как быстро добраться до важных пунктов.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 были особенно ценны в горах и пустынях, где легко потерять путь. Ошибка в маршруте могла сорвать поход, снабжение или дипломатическую миссию.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войсками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и учёные отмечали численность гарнизонов, состояние укреплений и настроение населения. Такая информация помогала империям принимать решения без немедленного военного столкновения.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вместо силы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борьбе за Центральную Азию сведения часто давали не меньше преимущества, чем оружие. Кто лучше знал территорию, тот увереннее действовал и в переговорах, и в походах.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Туркестан и новые центры управления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Россия создала Туркестанское генерал-губернаторство, чтобы управлять огромной территорией из одного центра и быстрее контролировать административные, военные и хозяйственные вопросы.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ускорило движение войск, товаров и чиновников. Это усилило связь региона с империей и изменило привычные торговые маршруты и способы передвижения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Ташкент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Ташкент стал главным управленческим городом региона. Здесь размещались власти, штабы и учреждения, которые координировали сбор налогов, безопасность и связь с другими областями.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гарнизоны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части в ключевых пунктах помогали удерживать завоёванные земли. Гарнизоны защищали дороги, подавляли сопротивление и показывали, что новая власть здесь 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соперничество влияло на жизнь людей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9200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повинности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власти вводили свои правила сбора денег и повинностей. Для части населения это означало дополнительные расходы и необходимость подстраиваться под чужую административную систему.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02812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выигрывали от охраны караванов и роста обмена товарами. Другие, наоборот, теряли доходы из-за военных действий, блокад и смены маршрутов.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4642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правители и общины всё чаще принимали решения не сами, а под давлением сильных империй. Это снижало политическую независимость ханств и усиливало зависимость от внешней власти.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0038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затронуло ремёсла, земледелие и переселение людей. Там, где менялась власть, жители перестраивали работу, чтобы сохранить доход и безопасность своих семей.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3364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административные порядки постепенно влияли и на школы, и на повседневную жизнь. В одних местах появлялись новые возможности, в других — ощущение потери привычного уклада.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«Большой игры»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ощущались не только в политике: менялись маршруты караванов, административные центры и привычные связи между городами и степью.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итог — новые границы и усиление контроля; именно они дольше всего определяли жизнь региона.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и историческим итогам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империй к современным государствам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и распада Российской империи прежняя система управления разрушилась. На территории региона началось переоформление границ и поиск новых форм власти.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были созданы советские республики Центральной Азии. Они получили собственные административные границы, но оставались частью единого государства.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распадом СССР появились независимые государства региона. При этом значение границ, ресурсов и транспортных путей сохранилось и в новых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64462"/>
            <a:ext cx="5597100" cy="22882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различаются по природным условиям и ресурсам, но каждая занимает важное место между крупными соседями.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не только общая история, но и разные природные богатства: степи, горы, древние города и энергетические ресурсы.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 странам Центральной Азии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остаётся стратегическим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делают регион важным для экономики соседних стран. Запасы ресурсов привлекают инвестиции и влияют на отношения между государствами.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горные источники особенно ценны для сельского хозяйства и жизни городов. Поэтому вода здесь часто становится предметом переговоров и совместных решений.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 и трубопроводы связывают Центральную Азию с Китаем, Россией и Южной Азией. Через них проходят товары, топливо и люди.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остаётся связующим звеном между крупными центрами силы. Её положение делает регион важным для торговли, безопасности и международного сотрудничества.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изучать историю «сердца Азии»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природные условия и политические интересы изменили судьбу Центральной Азии.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Центральную Азию шла за дороги, безопасность и влияние. Империи ушли, а важность региона сохранилась: география по-прежнему определяет политику, экономику и жизнь людей.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меняет карту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2026-06-02T07:21:48Z</dcterms:created>
  <dcterms:modified xsi:type="dcterms:W3CDTF">2026-06-02T07:21:48Z</dcterms:modified>
</cp:coreProperties>
</file>