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экологических катастроф и их предупреждение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защитить биосферу до наступления необратимых потерь?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экологические катастрофы изучают в 11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катастрофы меняют условия жизни видов, нарушают равновесие экосистем и напрямую затрагивают человека. Эта тема соединяет экологию, эволюцию и охрану природы, помогая понять последствия загрязнения воздуха, воды и почв для биосферы.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68475" y="3295168"/>
            <a:ext cx="2690700" cy="148461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экологической катастрофы и её биологические признаки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Масштабное нарушение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катастрофа — это резкое и обширное изменение природной среды, после которого экосистемы долго не возвращаются к прежнему состоянию и теряют способность нормально функционировать.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пищевых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вещества накапливаются в пищевых цепях, ослабляют размножение и развитие организмов, а также нарушают перенос энергии и веществ внутри экосистемы.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 и 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ухудшает состав почв и водоёмов, снижает их продуктивность и мешает естественным процессам восстановления, на которых держится устойчивость биосферы.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и сокращение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событий характерны массовая гибель растений и животных, резкое уменьшение численности популяций и разрушение привычных мест обитания, без которых виды не могут сохраняться.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среды становятся неблагоприятными, исчезают чувствительные виды, а вместе с ними уменьшается разнообразие живых организмов и запас устойчивости экосистемы.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 типам экологических угроз; схема для визуализации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экологических катастроф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статистику, а учебную классификацию угроз. Она помогает увидеть, что многие кризисы возникают на стыке природных процессов и человеческой деятельности.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составляют техногенные и климатически усиленные риски, поэтому профилактика должна сочетать контроль производства и адаптацию к изменению климата.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катастрофы и их воздействие на живые организмы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аварии на Чернобыльской АЭС радиоактивное загрязнение сохранилось на больших территориях, а радионуклиды включились в пищевые цепи. Это изменило состояние растений, животных и почвенных сообществ на многие годы, а в отдельных зонах — на десятилетия.
</a:t>
            </a:r>
            <a:endParaRPr lang="en-US" sz="72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Чернобыль: долгий след радиации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 нефти в Мексиканском заливе после аварии Deepwater Horizon привёл к гибели морских птиц, рыб и беспозвоночных. Нефтяная плёнка нарушила обмен кислорода, а загрязнение прибрежных экосистем ослабило кормовые связи и места размножения.
</a:t>
            </a:r>
            <a:endParaRPr lang="en-US" sz="729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Deepwater Horizon: удар по морской жизни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2019–2020 годов в Австралии уничтожили большие площади лесов и кустарниковых сообществ. Многие животные погибли от огня и дыма, а выжившие виды лишились укрытий, кормовой базы и условий для восстановления популяций.
</a:t>
            </a:r>
            <a:endParaRPr lang="en-US" sz="77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огонь и потеря местообитаний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827600"/>
            <a:ext cx="4663800" cy="14883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открытых материалов по крупнейшим экологическим катастрофам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последствий крупнейших экологических катастроф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биологический ущерб определяется не только масштабом события, но и скоростью локализации и состоянием экосистемы до аварии.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локализация и выше устойчивость экосистемы, тем меньше долгосрочный биологический ущерб и короче восстановление.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возникновения экологических катастроф
</a:t>
            </a:r>
            <a:endParaRPr lang="en-US" sz="264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скрытых рисков
</a:t>
            </a:r>
            <a:pPr algn="l" indent="0" marL="0">
              <a:lnSpc>
                <a:spcPct val="100000"/>
              </a:lnSpc>
              <a:buNone/>
            </a:pPr>
            <a:r>
              <a:rPr lang="en-US" sz="578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накапливаются износ оборудования, ошибки проектирования и последствия длительного загрязнения. На этом этапе экосистема ещё может сохранять устойчивость, но её запас прочности уже снижается.
</a:t>
            </a:r>
            <a:endParaRPr lang="en-US" sz="1253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природных барьеров
</a:t>
            </a:r>
            <a:pPr algn="l" indent="0" marL="0">
              <a:lnSpc>
                <a:spcPct val="130040"/>
              </a:lnSpc>
              <a:buNone/>
            </a:pPr>
            <a:r>
              <a:rPr lang="en-US" sz="545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деградация почв и загрязнение водоёмов уменьшают способность природы сдерживать паводки, оползни и распространение вредных веществ.
</a:t>
            </a:r>
            <a:endParaRPr lang="en-US" sz="1181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Пусковой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Авария, нарушение техники безопасности, технический сбой или природный триггер переводят скрытую угрозу в открытую катастрофу.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 восстановление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выброса или разрушения среды загрязнение распространяется, гибнут организмы, нарушаются пищевые цепи, а восстановление экосистемы требует длительного времени.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экологическая катастрофа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 накопления риска до длительного восстановления экосистемы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58809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4913" y="1617079"/>
            <a:ext cx="288675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416602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10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экологических катастроф на здоровье человека
</a:t>
            </a:r>
            <a:endParaRPr lang="en-US" sz="2109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дыхательная система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повышает риск бронхиальной астмы, хронического бронхита и обострений сердечно-сосудистых заболеваний, особенно в районах с высокой промышленной нагрузкой.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инфекции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вода становится источником кишечных инфекций, токсических отравлений и поражений печени и почек, если в неё попадают нефтепродукты, химикаты или тяжёлые металлы.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иммунная системы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химические вещества и тяжёлые металлы воздействуют на нервную систему, снижают иммунную защиту и могут нарушать работу организма даже при длительном малом воздействии.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уязвимые группы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чувствительны дети, пожилые люди, беременные женщины и жители территорий с постоянным воздействием выбросов, где запас здоровья и адаптационные возможности ниже.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структуры затрат по типам последствий; данные для сравнения долей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потери и биологический ущерб от катастроф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прямых расходов, катастрофы создают скрытые потери: падает урожайность, исчезает рыба, замедляется рекреационное использование территорий и дорожает восстановление почв.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затраты связаны с длительным восстановлением природы, поэтому профилактика почти всегда дешевле последующей ликвидации последствий.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как усилитель экологических рисков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41364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 засухи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средней температуры увеличивает длительность волн жары и периодов засухи. Это ослабляет растения, снижает урожайность, делает леса более уязвимыми к возгораниям и ускоряет деградацию почв.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413648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атмосфера удерживает больше влаги, поэтому ливни и паводки становятся разрушительнее. Они смывают почвенный слой, загрязняют водоёмы и нарушают условия жизни водных и наземных организмов.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66217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ареалов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вынуждены менять границы распространения, уходя в более прохладные районы или на большую высоту. Если такой возможности нет, популяции сокращаются, а экосистемы теряют устойчивость.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662173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сезонных ритмов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нарушает сроки цветения, размножения и миграций. Когда растения, насекомые и животные «расходятся» по времени, разрываются пищевые связи и растёт риск локального исчезновения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49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48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91882"/>
            <a:ext cx="376800" cy="334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37580"/>
            <a:ext cx="376800" cy="376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состояния окружающей среды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Дистанционные наблюдения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фиксируют пожары, вырубки, изменения температуры поверхности и масштабы загрязнения. Такие данные позволяют быстро заметить опасную динамику на больших территориях, где наземный контроль затруднён.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атмосфера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датчики непрерывно измеряют концентрации вредных газов и пыли. Это помогает оценить риск для здоровья людей, выявить источники выбросов и своевременно ввести ограничения.
</a:t>
            </a:r>
            <a:endParaRPr lang="en-US" sz="1273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почвы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контроля качества воды и почв обнаруживают нефтепродукты, тяжёлые металлы и органические загрязнители. Ранняя диагностика снижает вероятность накопления токсинов в пищевых цепях и массовой гибели организмов.
</a:t>
            </a:r>
            <a:endParaRPr lang="en-US" sz="1273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индикаторы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лишайников, водных беспозвоночных и состояния растительности показывает, как среда влияет на живые организмы. Биомониторинг особенно ценен там, где химические показатели ещё не отражают скрытый ущерб.
</a:t>
            </a:r>
            <a:endParaRPr lang="en-US" sz="12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663660"/>
            <a:ext cx="4339200" cy="2227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предупреждения экологических угроз и их функции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инструменты помогают заранее обнаруживать опасные изменения среды и какие угрозы они позволяют выявить.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контроль объединяет технические и биологические методы, поэтому позволяет обнаруживать угрозы раньше и точнее, чем разрозненные наблюдения.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экологии и биологии; обобщение по системам экологического мониторинга
</a:t>
            </a:r>
            <a:endParaRPr lang="en-US" sz="692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регулирование и международное сотрудничество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и 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Лимиты выбросов, лицензирование опасных производств и штрафы делают экологическую безопасность обязательной, а не добровольной. Без реального контроля даже хорошие правила остаются формальностью.
</a:t>
            </a:r>
            <a:endParaRPr lang="en-US" sz="1098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экспертиза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проектов до их реализации позволяет оценить риск для воздуха, воды, почв и живых организмов. Такой подход помогает предотвратить опасные решения ещё на стадии планирования.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соглашение, Конвенция Эспо и договорённости по трансграничным водам и атмосфере важны там, где загрязнение не знает границ и затрагивает сразу несколько стран.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закона зависит от регулярной отчётности предприятий, открытого мониторинга и неотвратимости санкций. Когда данные доступны и проверяемы, риск аварий и сокрытия нарушений заметно снижается.
</a:t>
            </a:r>
            <a:endParaRPr lang="en-US" sz="10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очистные сооружения не просто задерживают загрязнители, а снижают нагрузку на экосистемы до того, как ущерб станет необратимым. На практике это особенно важно для городов и предприятий, где сточные воды требуют постоянного контроля.
</a:t>
            </a:r>
            <a:endParaRPr lang="en-US" sz="607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Очистка, которая работает на опережение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и системы анализа состояния техники помогают заметить износ, перегрев или утечку задолго до аварии. Такой подход позволяет остановить опасный процесс на ранней стадии и сократить риск для работников, населения и окружающей среды.
</a:t>
            </a:r>
            <a:endParaRPr lang="en-US" sz="622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диагностика оборудования
</a:t>
            </a:r>
            <a:endParaRPr lang="en-US" sz="1013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 воды, сортировка и переработка отходов уменьшают объём загрязнения и захоронения. Эти решения особенно заметны там, где промышленный объект переходит от модели «использовал — выбросил» к более рациональной и безопасной работе.
</a:t>
            </a:r>
            <a:endParaRPr lang="en-US" sz="565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Замкнутые циклы и переработка
</a:t>
            </a:r>
            <a:endParaRPr lang="en-US" sz="1176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снижающие вероятность аварий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 обнаружении экологической 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типовой алгоритм реагирования при авариях и опасных выбросах в окружающую среду.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школьного сообщества в предотвращении экологических проблем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батареек, макулатуры и пластика уменьшает объём смешанных отходов и снижает риск загрязнения почв и воды. Для школы это простой способ превратить повседневные действия в реальную экологическую пользу.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территорией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полив, уборка и наблюдение за состоянием зелёных насаждений учат замечать изменения в живой среде. Такой опыт помогает понять, как хрупка локальная экосистема.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Экопросвещение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проекты, акции и обсуждения связывают личное поведение с состоянием биосферы. Когда ученики видят результат своих действий, экологическая ответственность становится не абстрактной идеей, а частью культуры.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воды и электроэнергии уменьшает нагрузку на природные ресурсы и сокращает косвенные выбросы. Даже небольшие привычки в классе и дома формируют ответственное отношение к потреблению.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5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приоритетов экологической политики и школьного курса биологии; актуализация по состоянию на 2025 год
</a:t>
            </a:r>
            <a:endParaRPr lang="en-US" sz="65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предупреждения катастроф на ближайшие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меры с наибольшим эффектом связаны с уменьшением источников риска и прямым снижением нагрузки на природу.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технические и организационные решения, но устойчивый результат возможен только при сочетании инфраструктуры, закона и экологической культуры.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локальная потеря вида или разрушение местообитания способно вызвать цепную реакцию. Это показывает, почему раннее выявление деградации среды важнее ликвидации последствий.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звено в пищевой цепи может запустить каскад нарушений во всей экосистеме.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3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экологии и общие закономерности функционирования экосистем
</a:t>
            </a:r>
            <a:endParaRPr lang="en-US" sz="10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безопасность начинается с профилактики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жизни и здоровья требует не разовых мер, а постоянного контроля, современного производства и экологической культуры. Чем раньше предотвращён риск, тем меньше потери для природы и человека.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2026-06-02T02:14:56Z</dcterms:created>
  <dcterms:modified xsi:type="dcterms:W3CDTF">2026-06-02T02:14:56Z</dcterms:modified>
</cp:coreProperties>
</file>