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том, как весна превращает лес в чудо.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Г. Козлов. «Необыкновенная весна»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Козлов писал короткие, тёплые истории для детей. В его сказках Ёжик и Медвежонок учат замечать красоту природы, радоваться тихим открытиям и дружить по-настоящему.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Козлов и его сказочный лес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не ушёл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весны лес кажется сонным и тихим. На земле лежат последние островки снега, а между ними уже темнеет влажная почва. Солнце светит мягко, и кажется, будто природа вот-вот откроет глаза.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снег, и в лесу появляются первые ручейки. Они бегут между кочками, звенят под корнями и будто рассказывают о приходе весны. От этой тихой воды лес сразу становится живее и теплее.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свет и проталины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полянах возникают тёмные проталины, а на ветках блестят капли. Тёплые лучи солнца касаются стволов и старой травы. В таком лесу даже самый обычный день выглядит маленьким чудом.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просыпается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живёт радостью момента. Он отвечает на наблюдения Ёжика тёплыми словами и помогает почувствовать, что весна — это не только погода, но и хорошее настроение.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герои создают ощущение уюта. Их разговоры простые и добрые, поэтому лес рядом с ними кажется не холодным и пустым, а знакомым и приветливым.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внимательно смотрит на лес и замечает то, что другим легко пропустить. Он любит тишину, умеет удивляться и видит в маленьких изменениях начало большого весеннего чуда.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в сказке необыкновенная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мелочь будто говорит о новом начале. Тёплый ветер, свет на снегу и первые запахи земли создают чувство ожидания и тихой радости.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выглядит праздничным даже без нарядов. Обычные ветки, проталины и ручьи кажутся красивыми, потому что всё вокруг оживает и движется вперёд.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здесь начинается не с громких событий, а с тихих признаков: капели, тающего снега и влажной земли. Именно они делают перемены особенно заметными.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этой истории не выдуманное, а очень близкое. Его можно заметить, если просто остановиться, посмотреть вокруг и внимательно прислушаться.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наблюдениях есть особая радость открытия. Даже маленькая проталина или полоска света на снегу становятся важными, потому что именно из таких деталей рождается чудо.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открытия Ёжика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смотрит на лес очень внимательно: замечает капли на ветках, влажную землю и первые травинки. Он понимает, что весна приходит не сразу, а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Медвежонок помогает почувствовать весну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встречает весну с радостью и сразу делится ею с Ёжиком. Его настроение делает даже тихий лес светлее и дружелюбнее.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слушать и отвечать так, чтобы разговор становился тёплым. Рядом с ним проще заметить, что весна — это общий праздник природы.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помогает увидеть, как всё вокруг меняется и оживает. Его доверчивость делает весенний лес похожим на место, где всё только начинается.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Медвежонка слышны мягкость и забота. Благодаря этому история звучит спокойно, уютно и немного смешно.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просыпается весной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 в природе, которую замечают герои сказки.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С. Г. Козлова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простых повторов и живых диалогов. Они помогают почувствовать, что герои разговаривают рядом, а лес как будто слушает их беседу.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короткими и ясными фразами, поэтому текст легко понимать и читать вслух. Каждое предложение звучит спокойно, без лишних слов и сложностей.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подходит младшим школьникам. Он не утомляет, а мягко ведёт за собой, как тихая прогулка по весеннему лесу.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этим звукам присоединяются голоса птиц, и настроение сразу становится светлее. Иллюстрация с ручьём, снегом и птицами хорошо передаёт это ощущение пробуждения.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весеннего леса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в сказке можно не только увидеть, но и услышать. Капель, журчание ручья и шорох тающего снега делают лес живым и очень настоящим.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героев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замечает весну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первым видит, как в лесу меняется всё вокруг: тает снег, блестят капли, светлеет небо. Он спокойно делится наблюдением, потому что ему хочется не просто заметить весну, а почувствовать её вместе.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откликается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слушает друга и радуется каждому его слову. Он не торопится спорить или доказывать своё, а поддерживает Ёжика. От этого разговор становится тёплым и очень дружеским.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становится общей радостью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смотрят на лес вместе, обычные перемены кажутся чудом. Их дружба помогает увидеть красоту яснее, а сама весна звучит как общий праздник, тихий и добрый.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0" y="1725553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природе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может рассказать о весне больше, чем длинный рассказ. Она блестит на солнце и напоминает, что снег уже сдается теплу.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меняет воздух в лесу. Он приносит ощущение движения и показывает, что зима постепенно уходит, уступая место мягкой весне.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травинка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зелёный росток выглядит особенно радостно после зимы. Он словно маленький знак того, что лес снова готов оживать.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оставшийся снег в сказке уже не кажется холодным и строгим. На нём появляется свет, и от этого весь лес выглядит приветливее.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лес молчит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зимняя тишина: всё кажется спокойным и немного сонным. Но в этой тишине уже есть ожидание перемен. Читатель чувствует, что скоро лес откроет свои весенние секреты.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радостное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сказке становится светлее и теплее. Снег тает, бегут ручейки, и каждый маленький знак природы будто шепчет о приходе весны. Настроение медленно поднимается, как солнце над деревьями.
</a:t>
            </a:r>
            <a:endParaRPr lang="en-US" sz="91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тихое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радость становится спокойной и очень ясной. Герои смотрят на лес с улыбкой, и обычный день кажется праздничным. Так весна превращается в чувство уюта, которое хочется запомнить.
</a:t>
            </a:r>
            <a:endParaRPr lang="en-US" sz="991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сказке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запоминается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красоту через простые признаки весны: капель, проталины, первые ростки, свет и воздух. Из-за этого лес кажется живым и очень близким.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перегружен событиями, поэтому внимание легко удерживается на самых важных деталях. Ребёнок успевает заметить и лес, и героев, и тихое чудо вокруг них.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Ёжика и Медвежонка звучат естественно и по-доброму. В них есть мягкий юмор, который делает историю лёгкой, но не лишает её тепла.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запоминает не только события, но и настроение. После сказки остаётся ощущение спокойствия, будто ты сам побывал в тихом весеннем лесу.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чуду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весеннего открытия в сказке: от первого взгляда на лес до общей радости героев.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сказки о Ёжике и Медвежонке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автора Ёжик и Медвежонок встречают простые события как нечто удивительное. От этого даже короткий разговор превращается в маленькое приключение.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мир узнаваем: он спокойный, добрый и чуть-чуть смешной. Поэтому читателю хочется возвращаться к этим героям снова и снова.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«Необыкновенная весна» — часть большого и очень тёплого мира С. Г. Козлова, где лесные герои умеют слушать тишину, небо и друг друга.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чтобы увидеть чудо, не нужно искать что-то большое. Достаточно быть внимательным, добрым и смотреть на мир так, как смотрят Ёжик и Медвежонок.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не только в лес, но и в сердце человека. Когда рядом есть друг, даже самый тихий день становится светлее, а обычные вещи начинают радовать.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308" y="1022065"/>
            <a:ext cx="244125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тексте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Козлов пишет коротко и ясно, поэтому текст легко понимать и читать вслух. Слова звучат мягко, без лишней сложности, как спокойный разговор.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громких шуток, но есть добрые и чуть смешные наблюдения. Они делают историю живой и помогают улыбнуться без спешки.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капель, ручьи и первые травинки показаны очень точно. Благодаря этим мелочам читатель сразу чувствует, как зима уступает место весне.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и Медвежонок говорят так, будто сидят рядом с читателем. Их беседа делает сказку близкой, понятной и особенно уютной.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важна дружба без ссор и обид. Когда герои слушают друг друга, мир вокруг кажется добрее, а весна — ещё прекраснее.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чудо начинается с внимательности и доброго сердца. Если смотреть на мир бережно, в нём обязательно найдётся место теплу и счастью.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любить природу и замечать её перемены. Даже маленькая капля на ветке или первый луч солнца могут стать поводом для радости и удивления.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которую хочется запомнить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С. Г. Козлова дарит тихую радость, тёплую дружбу и светлое чувство весны. Она учит замечать красоту в простых вещах и сохранять её в памяти.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2026-05-24T04:21:48Z</dcterms:created>
  <dcterms:modified xsi:type="dcterms:W3CDTF">2026-05-24T04:21:48Z</dcterms:modified>
</cp:coreProperties>
</file>