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в Древней Европе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звёзды и торговые пути открывали мир за горизонтом.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картина мира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европейцы складывали картину мира по крупицам: от моряков, купцов, воинов и астрономов. Точные наблюдения, догадки и ошибки вместе двигали их знания вперёд.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называли географией в Древней Европе
</a:t>
            </a:r>
            <a:endParaRPr lang="en-US" sz="2756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землях и расстояниях
</a:t>
            </a:r>
            <a:pPr algn="l" indent="0" marL="0">
              <a:lnSpc>
                <a:spcPct val="115000"/>
              </a:lnSpc>
              <a:buNone/>
            </a:pPr>
            <a:r>
              <a:rPr lang="en-US" sz="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помогала понять, где находятся земли, моря и города, а также как далеко до них идти или плыть. Это было практическое знание, нужное в дороге.
</a:t>
            </a:r>
            <a:endParaRPr lang="en-US" sz="93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маршрутах и берегах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ней определяли, какие побережья безопаснее, где искать гавани и как выбирать маршрут. Для мореплавателей и торговцев такие сведения были не менее важны, чем сами карты.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климате и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объясняла, почему в одних местах жарче, а в других холоднее, и как меняется жизнь людей в разных областях. Климат считался частью общего описания местности.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народах и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Ею интересовались не только учёные, но и правители, купцы, путешественники. Знание пространства помогало управлять территориями, вести торговлю и лучше понимать соседние народы.
</a:t>
            </a:r>
            <a:endParaRPr lang="en-US" sz="859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понятие
</a:t>
            </a:r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география была шире современных карт: она соединяла наблюдения о природе, людях и путях сообщения. Это делало её полезной для повседневной жизни и больших походов.
</a:t>
            </a:r>
            <a:endParaRPr lang="en-US" sz="11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собирали географические сведения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приходили из разных источников и часто менялись при пересказе.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и римская традиции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Греческое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авторы начали сопоставлять сведения о разных странах, реках и морях. Их интересовали не только названия мест, но и связи между природой, населением и дорогами.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Римская практичность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смотрели на пространство иначе: им нужны были точные пути, расстояния и удобное управление большими территориями. Поэтому они развивали практические описания дорог и границ.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Соединив наблюдательность греков и организацию римлян, Европа получила устойчивую традицию описания мира. Она стала основой для позднейших карт и географических представлений.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не ограничивался пересказом событий: он показывал, где живут народы, какие реки их окружают и как местность влияет на быт и занятия.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описаниях пространство и история тесно связаны. Климат, вода и дороги помогают понять, почему общества развиваются по-разному.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делал географию живой наукой о людях и землях одновременно. Читатель видел не просто карту, а целостную картину мира.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Геродот: Земля и люди как единая картина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и попытка понять север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из Массалии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отправился из Массалии и двинулся по западным морским путям. Его цель была понять, что лежит далеко на севере за привычными берегами.
</a:t>
            </a:r>
            <a:endParaRPr lang="en-US" sz="1259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 Туле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сообщил о земле, которую называл Туле, и о далёких северных краях. Для античного мира это были почти неизвестные области.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он наблюдал необычно длинные летние дни и холодные моря. Такие детали помогали понять, что северные земли устроены иначе.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Спорное, но важное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сведений вызвала сомнения у современников, но его сообщения всё равно расширили границы известного мира. Пифей показал, что на севере есть реальные земли, а не только легенды.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Эратосфен: измерение Земли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использовал тени и расстояние между городами, чтобы рассуждать о размере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Эратосфена была удивительно близка к реальности и показала, что размеры Земли можно измерять.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Киренский; сравнение с современным экваториальным значением окружности Земли.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географии и астрономии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Ориентир по Солнцу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помогало определять стороны света днём и примерно понимать время пути. По его положению путешественники выбирали направление на суше и на море.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Навигация по звёздам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заменяли компас ночью. Моряки запоминали заметные созвездия и по ним удерживали курс, особенно во время длительных плаваний вдали от берега.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Широта по светилам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светил над горизонтом подсказывала, насколько севернее или южнее находится местность. Так древние учёные связывали небо с положением на Земле.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Климат и ветры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Сезоны, ветры и движение воздуха объясняли различия климата. Это было важно для понимания погоды, морских переходов и времени безопасного путешествия.
</a:t>
            </a:r>
            <a:endParaRPr lang="en-US" sz="11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климатических зон делили Землю в античной традиции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географическая традиция, переданная в трудах древнегреческих авторов, включая Аристотеля и позднейших географов.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объясняли Землю через простые схемы: зоны тепла и холода, а также пояса ветров.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схем к картам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копия, а схема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изображения мира не стремились к точному сходству с местностью. Их задача была показать, где находятся моря, крупные реки, важные города и удобные пути между ними.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считали важным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помогала понять, какие земли рядом, куда лучше плыть или ехать и где искать торговые центры. Поэтому на ней особенно выделяли понятные ориентиры и известные направления.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такие рисунки становились аккуратнее: линии берегов упорядочивались, а расположение объектов — более логичным. Это делало карты полезнее для путешественников и правителей.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практическая география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рассматривали географию прежде всего как практическое знание. Им нужно было быстро двигать войска, собирать налоги и связывать разные части огромной державы.
</a:t>
            </a:r>
            <a:endParaRPr lang="en-US" sz="1163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уделяли дорогам, мостам, перевалам и переправам. Именно эти объекты определяли, насколько легко можно пройти через область и сколько времени займёт путь.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на пути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маршрутах отмечали станции, города и расстояния между ними. Такая информация помогала не потеряться, заранее рассчитывать остановки и планировать снабжение на длинной дороге.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для 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география была тесно связана с управлением. От неё зависели связь между провинциями, доставка сообщений и скорость передвижения чиновников, торговцев и легионов.
</a:t>
            </a:r>
            <a:endParaRPr lang="en-US" sz="11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маршруты в списках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списки помогали собирать путь из отдельных отрезков. В них указывали пункты остановок и примерные расстояния, чтобы можно было заранее рассчитать движение.
</a:t>
            </a:r>
            <a:endParaRPr lang="en-US" sz="1136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были короткими, но очень полезными: они показывали последовательность остановок и позволяли ориентироваться без подробной карты.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itineraria; примерная схема на основе дорожных списков Римской эпохи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24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99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способы ориентирования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днём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путники ориентировались по положению Солнца и тени. Это помогало понимать стороны света и держать выбранное направление на суше и у берега.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важнейшими подсказками становились звёзды. По ним определяли направление движения, а опытные мореходы особенно следили за знакомыми созвездиями.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линия, острова и высокие скалы служили надёжными ориентирами. При плавании вдоль берега такие заметные объекты помогали не сбиться с курса.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учитывали ветры и течения, потому что они могли ускорить путь или, наоборот, увести судно в сторону. Сезон тоже сильно влиял на плавание.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запоминали маршрут и спрашивали местных жителей. Устные подсказки были важны там, где не хватало карт, указателей и точных измерений.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измерения были неточными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измерения часто отличались друг от друга: одни и те же расстояния передавали в разных единицах и через множество пересказов.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неточность создавали разные системы мер и приблизительные оценки, поэтому древние расстояния нельзя читать как современные километры.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античных мер и описаний маршрутов в древних текстах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представляли Землю как пространство с краем, за которым уже нет обычного мира. Такие идеи возникали там, где реальные сведения заканчивались и начинались догадки.
</a:t>
            </a:r>
            <a:endParaRPr lang="en-US" sz="877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Встречалось и представление о слишком жарких, почти непроходимых зонах. Оно появлялось из-за сильного солнца в южных областях и недостатка наблюдений за другими климатами.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вод
</a:t>
            </a:r>
            <a:pPr algn="l" indent="0" marL="0">
              <a:lnSpc>
                <a:spcPct val="115000"/>
              </a:lnSpc>
              <a:buNone/>
            </a:pPr>
            <a:r>
              <a:rPr lang="en-US" sz="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нередко казались гораздо больше, чем были на самом деле. Когда люди редко плавали далеко, расстояния легко преувеличивались в рассказах и легендах.
</a:t>
            </a:r>
            <a:endParaRPr lang="en-US" sz="926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легендами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страны и необычные существа часто попадали в описания вместе с реальными фактами. Легенда и наблюдение ещё не были чётко разделены.
</a:t>
            </a:r>
            <a:endParaRPr lang="en-US" sz="975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 образовании древности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запоминалась через яркие образы: что находится рядом, чем место известно и где оно расположено. Такой способ делал знания понятнее и устойчивее.
</a:t>
            </a:r>
            <a:endParaRPr lang="en-US" sz="102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Перечни мест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запоминали названия известных земель, рек и морей. Такой перечень создавал основу, без которой было трудно понять, как устроен знакомый мир.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учили расстояния и последовательность дорог. Это помогало связывать города и области между собой и представлять путь не как набор названий, а как маршрут.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народы и их особенности. Школьникам объясняли, кто живёт в разных регионах, чем занимаются люди и почему их образ жизни отличается.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влияла на события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меняли передвижение, торговлю и военные действия в древнем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древности и карта сегодня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 современные карты решают разные задачи. Одни передавали известный мир и пути, другие точно показывают размеры, форму и расстояния.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карты были полезны как схема пути, но не могли заменить точное изображение земной поверхности.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общим особенностям античной и современной картографии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к карте мира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европейцы узнавали мир шаг за шагом: по дороге, по морю и по небу. Их знания были неполными, но именно они подготовили развитие точной географии в 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2026-07-26T18:05:26Z</dcterms:created>
  <dcterms:modified xsi:type="dcterms:W3CDTF">2026-07-26T18:05:26Z</dcterms:modified>
</cp:coreProperties>
</file>