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Солнечной системы: состав, масштабы и основные закономерности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Солнца до облака Оорта: как устроена наша планетная система?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облака газа к планетной 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сформировалась из единого газопылевого облака, и это хорошо объясняет сходство орбит, направлений движения и состава большинства тел. Почти вся масса сосредоточена в Солнце, поэтому именно оно задаёт общую динамику системы.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показывает, почему именно Солнце определяет движение планет, поток энергии и границы гелиосферы.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Exploration; справочные астрономические данные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696 000 км
</a:t>
            </a:r>
            <a:pPr algn="l" indent="0" marL="0">
              <a:lnSpc>
                <a:spcPct val="90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радиус Солнца, и оно примерно в 109 раз больше Земли по этому параметру.
</a:t>
            </a:r>
            <a:endParaRPr lang="en-US" sz="83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группы: Меркурий, Венера, Земля и Марс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Каменно-железный 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состоят главным образом из силикатов и железа, поэтому отличаются высокой плотностью, сравнительно небольшими размерами и наличием твёрдой поверхности, на которой сохраняются следы ударной истории.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особый случай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выделяется жидкой водой на поверхности, активной тектоникой плит и биосферой, что делает её единственной известной планетой с подтверждённой жизнью.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 Венера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почти лишён атмосферы и сильно кратерирован, а Венера окружена мощной углекислой атмосферой, создающей экстремальный парниковый эффект и температуру, опасную для большинства известных форм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 следы воды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имеет разреженную атмосферу, полярные шапки из воды и углекислого газа, а также долины и русла, которые указывают на более влажное прошлое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земными планетами и гигантами настолько велика, что на одной шкале хорошо видны лишь общие пропорции.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резко превосходит остальные планеты, а внешние гиганты в целом намного крупнее планет земной группы.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диаметров планет Солнечной 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актуальные справочные значения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3107" y="2043977"/>
            <a:ext cx="3551236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планет Солнечной системы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 планеты, расстояние от Солнца, длительность года и число спутников. Это помогает увидеть связь между удалённостью и орбитальным периодом.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планета от Солнца, тем дольше её год. У внешних планет также значительно больше спутников, чем у внутренних.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справочные данные по спутникам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планет земной группы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четырёх планет есть твёрдая поверхность, сформированная из силикатных пород и железистого вещества. Это делает их более плотными и компактными по сравнению с гигантами.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разной мощности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земных планет сравнительно тонкие, но их свойства сильно различаются: от почти полного отсутствия у Меркурия до экстремально плотной оболочки Венеры.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исключение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выделяется сочетанием жидкой воды, активной тектоники плит и биосферы. Эти условия создают устойчивую химическую и климатическую среду, редко встречающуюся в Солнечной системе.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Марсианские следы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сохраняет признаки более влажной эпохи: высохшие русла, полярные шапки и следы минералов, связанных с водой. Сегодня его атмосфера слишком разрежена для стабильной жидкой воды на 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Промежуточная зона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расположен между орбитами Марса и Юпитера, примерно на расстоянии 2,1–3,3 а. е. от Солнца. Здесь сосредоточено множество тел, которые не смогли объединиться в одну планету.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поясе встречаются объекты от пыли до крупных каменных тел. Большинство из них невелики, но суммарно они образуют важную популяцию малых тел Солнечной системы.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объект пояса — Церера, диаметр которой около 940 км. По современной классификации она относится к карликовым планетам, а не к обычным астероидам.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Юпитера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гравитационное влияние Юпитера помешало веществу в этой области сформировать полноценную планету. Поэтому пояс астероидов рассматривают как остаток ранней стадии формирования системы.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между Марсом и Юпитером
</a:t>
            </a:r>
            <a:endParaRPr lang="en-US" sz="28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классифицируются объекты Солнечной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8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современный астрономический критерий планеты и место карликовых планет среди малых тел.
</a:t>
            </a:r>
            <a:endParaRPr lang="en-US" sz="24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 Сатурн: газовые гиганты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состоят главным образом из водорода и гелия, поэтому их недра и атмосферы существенно отличаются от земных планет. Их полосатые облачные пояса, мощные штормы и яркие кольца особенно хорошо показывают динамику внешней области Солнечной системы.
</a:t>
            </a:r>
            <a:endParaRPr lang="en-US" sz="96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Нептун: ледяные гиганты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этих планет заметна доля воды, аммиака и метана в виде льдов и высокоплотных соединений. Из-за метана они выглядят голубоватыми, а их атмосферы остаются холодными, глубокими и очень подвижными.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системы вокруг гигантов
</a:t>
            </a:r>
            <a:pPr algn="l" indent="0" marL="0">
              <a:lnSpc>
                <a:spcPct val="90000"/>
              </a:lnSpc>
              <a:buNone/>
            </a:pPr>
            <a:r>
              <a:rPr lang="en-US" sz="40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планет-гигантов много спутников и есть кольца, причём у Сатурна они выражены особенно ярко. Такая структура помогает понять, как вещество вело себя в холодной внешней части Солнечной системы и как формировались её устойчивые орбитальные системы.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Планеты-гиганты: строение и состав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как крупнейшая планета Солнечной системы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размеры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 — крупнейшая планета Солнечной системы и самый массивный ее объект после Солнца: его масса примерно в 318 раз превышает земную. Это определяет мощное тяготение и влияние на соседние тела.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вихри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Юпитера заметны чередующиеся пояса и зоны, а также долгоживущий шторм — Большое Красное Пятно. Такие структуры показывают, насколько активны движения газа в его гигантской оболочке.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гравитация Юпитера существенно меняет орбиты астероидов и комет, а иногда направляет их внутрь Солнечной системы. Поэтому планета играет важную роль в динамике околосолнечного пространства.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Спутники-гиганты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Юпитера известно более 90 спутников. Среди них выделяются Ио, Европа, Ганимед и Каллисто — крупные миры с разной геологической историей, которые особенно важны для изучения системы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внешних планет не только больше спутников, но и сложнее структуры колец. Их системы отражают богатую историю захвата, столкновений и взаимодействия с протопланетным веществом.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лидирует по числу спутников, а различия между планетами подтверждают, что внешняя область Солнечной системы формировалась неодинаково.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кольца планет-гигантов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NASA Planetary Fact Sheet и справочных материалов по планетам-гигантам; использованы актуальные учебные значения.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Нептун: особенности ледяных гигантов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Нептун: особенности ледяных гигантов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Урана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вращается с чрезвычайно большим наклоном оси — около 98°. Из-за этого его полушария поочередно долго находятся то в освещении, то в тени, что делает смену сезонов необычной.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Ветра Нептуна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выделяется рекордно сильными ветрами, скорость которых превышает 2000 км/ч. Такие потоки делают его атмосферу одной из самых динамичных среди всех планет Солнечной системы.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удаленность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3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5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планеты получают мало солнечной энергии, поэтому их атмосферы остаются холодными и глубокими. На больших расстояниях от Солнца температура и давление создают условия, отличные от внутренних планет.
</a:t>
            </a:r>
            <a:endParaRPr lang="en-US" sz="986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и цвет
</a:t>
            </a:r>
            <a:pPr algn="l" indent="0" marL="0">
              <a:lnSpc>
                <a:spcPct val="90000"/>
              </a:lnSpc>
              <a:buNone/>
            </a:pPr>
            <a:r>
              <a:rPr lang="en-US" sz="3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Примесь метана в атмосферах Урана и Нептуна поглощает часть солнечного света и придает им голубоватый оттенок. Это удобный пример того, как состав атмосферы влияет на внешний вид планеты.
</a:t>
            </a:r>
            <a:endParaRPr lang="en-US" sz="10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и их положение в Солнечной системе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расположены карликовые планеты и чем они отличаются от больших планет по своему статусу и орбитальному окружению.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распределены в двух главных зонах: в поясе астероидов и за орбитой Нептуна. Их статус определяется не только формой, но и тем, что они не расчистили орбиту.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(IAU), справочные сведения о карликовых планетах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орбитой Нептуна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орбиты Нептуна начинается пояс Койпера — область ледяных тел и карликовых планет, где сосредоточены тысячи объектов и многие источники короткопериодических комет.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окраинам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области показывают, что Солнечная система не заканчивается Нептуном: ее внешние рубежи населены множеством малых тел, сохранивших древнее вещество ранней эпохи формирования.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Далекий резервуар комет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дальше предполагается существование облака Оорта — гигантской сферической области на краю гравитационного влияния Солнца, откуда приходят долгопериодические кометы.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и облако Оорта как области малых тел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кометы становятся видимыми и как возникают метеоры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ледяного тела к видимой комете и происхождение метеоров при входе частиц в атмосферу Земли.
</a:t>
            </a:r>
            <a:endParaRPr lang="en-US" sz="22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Орбиты, наклон оси и смена времен года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года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планеты вокруг Солнца определяет продолжительность года. Чем дальше планета находится от Солнца, тем медленнее она движется по орбите и тем длиннее ее год.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 года связана прежде всего с наклоном оси вращения. Из-за него разные полушария поочередно получают разное количество солнечной энергии в течение орбитального движения.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Марс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Земли наклон оси составляет 23,5°, у Марса — 25,2°. Поэтому на обеих планетах сезоны выражены заметно, хотя их длительность и контраст различаются.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для сезонов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Земли эллиптичность орбиты невелика, поэтому основную роль в смене сезонов играет не расстояние до Солнца, а именно наклон земной оси к плоскости орбиты.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удобна для сравнения орбит в Солнечной системе: она позволяет сразу увидеть, насколько резко увеличиваются расстояния от внутренних планет к внешним.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область намного протяженнее внутренней: между Марсом и Нептуном лежит огромный промежуток, что объясняет различия в условиях и составе планет.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расстояний от Солнца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средним расстояниям планет от Солнца; астрономические единицы (а.е.).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44917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8217" y="2133101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1250" y="2133101"/>
            <a:ext cx="455100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Солнечной системы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телескопы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телескопы на Земле позволяют наблюдать планеты, астероиды и кометы, измерять их положение, яркость и движение, а также получать изображения с высоким угловым разрешением.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на орбите работают без помех атмосферы и помогают изучать объекты в видимом, инфракрасном и других диапазонах, что особенно важно для далеких и слабых тел.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спектру можно определить состав атмосфер, льдов и пород, а также температуру и движение вещества. Этот метод дает ключ к пониманию химической эволюции небесных тел.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миссии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Зонды Voyager, Cassini, Juno и New Horizons передали уникальные данные о планетах-гигантах, их спутниках, кольцах и магнитных полях, недоступные при обычных наблюдениях с Земли.
</a:t>
            </a:r>
            <a:endParaRPr lang="en-US" sz="1163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и 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Посадочные аппараты, радиолокация и анализ доставленных на Землю образцов позволяют проверять гипотезы о происхождении планет и уточнять историю их поверхности и внутреннего строения.
</a:t>
            </a:r>
            <a:endParaRPr lang="en-US" sz="1084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Солнечной системы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как упорядоченная иерархия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объединяет центральную звезду, планеты, спутники и многочисленные малые тела в единую гравитационную систему. Ее строение показывает, как из общего протопланетного диска возникло разнообразие миров.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2026-05-29T17:47:35Z</dcterms:created>
  <dcterms:modified xsi:type="dcterms:W3CDTF">2026-05-29T17:47:35Z</dcterms:modified>
</cp:coreProperties>
</file>