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и размеры звёзд: как они связаны и почему это важно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размер звезды определяют её свет, жизнь и финальную судьбу.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скрывают масса и радиус звезды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сколько вещества содержит звезда, а радиус — насколько далеко простирается её видимая поверхность. Эти параметры не совпадают: компактный белый карлик и раздувшийся сверхгигант демонстрируют противоположные сочетания размеров и массы.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сравнения и масштабы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эталон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звёздной астрономии обычно сравнивают объекты с Солнцем, используя массы M☉ и радиусы R☉. Это позволяет быстро понимать, насколько звезда больше, легче или компактнее привычного ориентира.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разброс масс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звёзд главной последовательности массы обычно лежат примерно от 0,08 до 100–150 масс Солнца. Уже этот диапазон показывает, насколько разнообразны физические условия внутри звёздных недр.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значения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составляет около 1,99×10^30 кг, а его радиус — 696 тысяч километров. Эти числа удобны как базовая точка отсчёта для расчётов и сопоставлений в наблюдательной астрономии.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радиусов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меняются ещё сильнее: от долей солнечного радиуса у компактных объектов до тысяч R☉ у крупнейших сверхгигантов. Размер нередко отражает не только массу, но и стадию эволюции.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ориентиры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точнее описывать звезду, астрономы также учитывают светимость, среднюю плотность и температуру поверхности. Вместе эти величины дают гораздо полнее картину, чем один только размер или масса.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классы звёзд и их ориентировочные массы. Нижняя и верхняя границы подчёркивают пределы устойчивости звёздных объектов.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масс звёзд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звёзд меняется на порядки, а самые массивные объекты близки к пределу устойчивости из-за мощных потерь вещества.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стандартных классификаций звёздной массы; справочные астрономические значения.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этого порога объект не становится полноценной звездой главной последовательности: он относится к коричневым карликам и светит главным образом за счёт остывания.
</a:t>
            </a:r>
            <a:endParaRPr lang="en-US" sz="2163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0,08 M☉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столько нужно, чтобы в ядре началось устойчивое горение водорода.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граница между коричневыми карликами и звёздами в звёздной астрономии.
</a:t>
            </a:r>
            <a:endParaRPr lang="en-US" sz="10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поздние стадии эволюции могут резко увеличивать размер звезды без пропорционального роста массы.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звёзды: масса и радиус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увеличивается гораздо сильнее, чем масса, особенно после ухода звезды с главной последовательности.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оценки типичных звёздных параметров.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эталон важен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Солнце с красным карликом и гигантом на одной шкале, легче увидеть, что одинаковое вещество может быть упаковано в совершенно разные объёмы и давать разную яркость.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точка отсчёта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ближайшая к нам звезда, поэтому его параметры служат естественной системой сравнения. Через него проще оценивать массу, размер и светимость других светил.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характеристики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звезда главной последовательности класса G2V с массой 1,99×10^30 кг, радиусом 696 тысяч километров и средней плотностью 1,41 г/см³. Такие данные помогают сопоставлять звёзды разных типов.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светимость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Солнца имеет температуру около 5800 K, а его светимость используется как базовая единица в астрономии. Благодаря этому сравнение становится наглядным даже для очень удалённых объектов.
</a:t>
            </a:r>
            <a:endParaRPr lang="en-US" sz="896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эталон для сравнения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масса задаёт путь звезды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физическую последовательность: увеличение массы усиливает сжатие, нагрев и темп расходования топлива.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времени показывает обратную связь между массой и длительностью существования. У массивных звёзд запас топлива больше, но расходуется он значительно быстрее.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и срок её жизни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масса, тем короче жизнь: яркость и температура растут быстрее, чем запас вещества.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оценки времени жизни звёзд главной последовательности; астрономические учебные данные.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массивные звёзды сияют ярче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гравитация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более массивной звезды собственное притяжение заметно выше, поэтому вещество сильнее сжимается. Это создаёт условия для более горячего и плотного ядра.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яркости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светимость означает очень быстрое расходование водорода. Поэтому самые яркие и массивные звёзды, несмотря на впечатляющий блеск, живут сравнительно недолго.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массы и светимости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звёзд главной последовательности светимость приблизительно растёт как степень массы от третьей до четвёртой. Из-за этого звезда в десять раз массивнее Солнца может быть в тысячи раз ярче.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реакции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температуры ядерные реакции идут интенсивнее, и звезда начинает вырабатывать энергию в гораздо большем темпе. Поэтому яркость возрастает гораздо быстрее, чем масса.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могут выглядеть звёзды на разных этапах эволюции.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звёзд разных типов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способна резко увеличивать размер звезды без сопоставимого роста массы, а компактные остатки, наоборот, сочетают малый радиус с очень высокой плотностью.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астрономических оценок радиусов звёзд разных классов.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карлики: малый размер при большой массе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остаток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может иметь массу, близкую к солнечной, но по размерам он сопоставим с Землёй. Это делает его одним из самых компактных известных звёздных объектов.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термояда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 в белом карлике уже не идут, и его дальнейшая эволюция связана главным образом с медленным остыванием и утратой тепла.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плотность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вещества достигает миллионов граммов на кубический сантиметр, поэтому даже небольшой объём белого карлика содержит колоссальную массу.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внутри белого карлика удерживается не обычным газовым давлением, а давлением вырожденного электронного газа. Именно оно противостоит дальнейшему сжатию объекта.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связывает температуру и светимость, поэтому по положению звезды можно судить не только о её свойствах, но и о стадии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звёзд на диаграмме Герцшпрунга—Рассела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диаграммы соответствуют разным этапам жизни звезды: от горячих массивных объектов до холодных карликов и компактных остатков.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диаграммы Герцшпрунга—Рассела на основе общепринятой классификации звёзд.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 и сверхгиганты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Исчерпание водорода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водород в ядре заканчивается, термоядерная энергия уже не может поддерживать прежнее равновесие, и центральная область начинает сжиматься.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поверхности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увеличения размеров поверхность охлаждается, поэтому спектр смещается к красной области, хотя общая светимость может сильно возрасти.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Раздувание оболочек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ядра повышает давление и запускает расширение внешних слоёв. Радиус звезды быстро растёт, иногда в десятки и сотни раз.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Крайне разреженная стадия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красных сверхгигантов средняя плотность становится очень малой: звезда выглядит огромной, но большая часть её объёма заполнена сильно разреженным веществом.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звезды: масса определяет финал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общим представлениям о звёздной эволюции и связи начальной массы с конечным остатком.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судьба звезды в первую очередь задаётся её исходной массой и массой ядра на поздних стадиях.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масса и конечная судьба звезды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размеры важны, но решающим фактором остаётся масса ядра: именно она определяет, сможет ли звезда завершить жизнь как карлик, нейтронная звезда или чёрная дыра.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модели звёздной эволюции и конечных стадий массивных звёзд.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измеряют массу и радиус звёзд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системы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определить массу — наблюдать движение звёзд в двойной системе. По их орбитам применяют законы Кеплера и Ньютона и получают массу каждого компонента.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светимости и температуры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находят через светимость и температуру поверхности. Закон Стефана—Больцмана показывает, что большая светимость может быть связана либо с большим радиусом, либо с высокой температурой.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для далёких звёзд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звезда слишком далека для прямого измерения, используют спектроскопию, фотометрию и параллакс. Эти методы дают температуру, расстояние и яркость, необходимые для расчёта параметров.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переменных звёзд изменения блеска и спектра помогают уточнить их размеры и внутреннюю структуру. Такие данные особенно полезны, когда прямое измерение невозможно.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массы зависят не только от рождения звезды, но и от того, сколько вещества она теряет в процессе эволюции.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массивные известные звёзды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массивные объекты встречаются редко и удерживаются на границе устойчивости: ветра, потери массы и химический состав среды ограничивают их дальнейший рост.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известных оценок масс для R136a1, Eta Carinae, звёзд О-типа и ярких голубых переменных.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массы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ветер, вспышки и выбросы оболочек меняют массу звезды в течение жизни, поэтому её начальное и текущее значение могут сильно различаться.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Вселенной тяжёлых элементов было меньше, поэтому охлаждение шло иначе, а массивные звёзды могли формироваться чаще и дольше сохранять большую массу.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системы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системах звёзды обмениваются веществом, и это усложняет расчёт их истинной массы и эволюционного пути, особенно на поздних стадиях развития.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наблюдения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 наземные телескопы, а также астросейсмология постоянно уточняют модели, потому что дают данные о структуре, колебаниях и внутреннем строении звёзд.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точные пределы массы остаются предметом исследований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размер звезды — не одно и то же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внутренние условия звезды, её яркость, скорость эволюции и итоговую судьбу, а радиус показывает текущую стадию развития. Именно поэтому звёзды так разнообразны.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2026-05-29T16:58:10Z</dcterms:created>
  <dcterms:modified xsi:type="dcterms:W3CDTF">2026-05-29T16:58:10Z</dcterms:modified>
</cp:coreProperties>
</file>