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основы экологии: ключевые темы и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взаимодействия живых организмов и окружающей среды.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«экология» введён Эрнстом Геккелем в 1866 году. В России вклад внесли Тимирязев, Докучаев и Вернадский. Современная экология важна в контексте климатических и технологических изменений.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экологической науки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исследует взаимосвязи между организмами и их средой, анализируя структуру и функции живых систем.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изучает потоки энергии и круговорот веществ, обеспечивая понимание процессов в экосистемах.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адаптациям видов и устойчивости природных и антропогенных 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определение и задачи науки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растения, животные, грибы и микроорганизмы, которые взаимодействуют и формируют живую часть экосистемы. Их связи поддерживают жизненные процессы.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воду, воздух, почву, свет и температуру — физические и химические условия, необходимые для существования живых организмов.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экосистемы: биотические и абиотические компоненты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экосистемы, как леса и озёра, развиваются без вмешательства человека и характеризуются высокой устойчивостью и разнообразием видов.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создаются людьми, например, аквариумы или городские парки, требуют постоянного ухода и обычно имеют меньше видов и устойчивости.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природных и искусственных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единица жизни, в которой происходят все жизненные процессы и обмен веществ.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9277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живое существо, способное к самостоятельному существованию и воспроизведению.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82676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особей одного вида, населяющих определённую территорию и взаимодействующих между собой.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56076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различных популяций, взаимодействующих на одной территории.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9475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 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и неживые компоненты; биосфера — совокупность всех экосистем Земли.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сети: движение энергии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солнечную энергию в органические вещества через фотосинтез. Они служат основой для пищевых цепей, поддерживая жизнь животных и микроорганизмов.
</a:t>
            </a:r>
            <a:endParaRPr lang="en-US" sz="107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их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или другими животными. Последовательность этих связей формирует пищевые цепи, обычно состоящие из трёх-четырёх звеньев.
</a:t>
            </a:r>
            <a:endParaRPr lang="en-US" sz="1162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завершающий этап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мёртвые организмы, возвращая вещества в грунт. Таким образом, они замыкают кругооборот элементов в природе.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перемещает воду между океанами, атмосферой и сушей, обеспечивая жизненно важные процессы.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регулирует содержание CO2 и без него невозможен фотосинтез и дыхание живых организмов.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 поддерживает дыхание и горение, оставаясь тесно связанным с углеродным циклом.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и фосфорный циклы обеспечивают питательными веществами растения, влияя на продуктивность экосистем.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веществ: основы функционирования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способствуют транспирации, увеличивая влаговыделение и поддерживая цикличность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замкнут и жизненно необходим для поддержания климатического баланса и водных ресурсов.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Гидрологический отчет,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круговорота воды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солнечную энергию в органику через фотосинтез, формируя основу пищевых цепей и выделяя кислород.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удерживает почву, предотвращая эрозию, а исчезновение растений ведёт к нарушению экосистемных процессов.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стабильность экосистемы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переносят пыльцу между цветами, обеспечивая размножение растений и поддержание биоразнообразия во многих экосистемах.
</a:t>
            </a:r>
            <a:endParaRPr lang="en-US" sz="1326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разносят семена на большие расстояния, способствуя восстановлению и расширению растительных сообществ.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изменения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микробы перерабатывают органические остатки, а бобры и муравьи изменяют окружающую среду, создавая новые экосистемные ниши.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животных на процессы в окружающей среде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сравнивают структуру, разнообразие видов, устойчивость и степень вмешательства человека в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обладают большей устойчивостью и биоразнообразием, в то время как искусственные экосистемы требуют постоянного управления для поддержания баланса.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между природными и искусственными экосистемами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включает разнообразие видов, их генетические особенности и разнообразие экосистем, обеспечивая устойчивость природных тканей.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экосистем и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способствует адаптации к изменениям среды, поддерживает пищевые сети и гарантирует целостность экосистем на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уровни и мировое значение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естественных сред обитания, нарушая баланс и сокращая количество диких видов и растительности.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промышленными выбросами и отходами приводит к ухудшению качества среды и гибели живых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изменяет структуру экосистем, сокращая разнообразие видов и меняя локальный климат в городских и сельских районах.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 планеты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74" y="2457097"/>
            <a:ext cx="2095405" cy="2167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308" y="2457097"/>
            <a:ext cx="2095405" cy="2167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230" y="2457097"/>
            <a:ext cx="2095405" cy="2167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152" y="2457097"/>
            <a:ext cx="2095405" cy="21673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1950" y="1777513"/>
            <a:ext cx="1934633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углекислого газа и ядовитых газов ухудшают качество воздуха и способствуют глобальному изменению климата, вызывая частые аномалии погоды.
</a:t>
            </a:r>
            <a:endParaRPr lang="en-US" sz="942" dirty="0"/>
          </a:p>
        </p:txBody>
      </p:sp>
      <p:sp>
        <p:nvSpPr>
          <p:cNvPr id="11" name="Text 2"/>
          <p:cNvSpPr txBox="1"/>
          <p:nvPr/>
        </p:nvSpPr>
        <p:spPr>
          <a:xfrm>
            <a:off x="6727688" y="1777513"/>
            <a:ext cx="1977129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Обеспокоенность вызывает сокращение численности редких животных, таких как амурский тигр, которые внесены в Красную книгу России для защиты.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4611220" y="1777513"/>
            <a:ext cx="1957519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деградация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химических отходов снижает плодородие почв и ведёт к утрате естественных экосистем сельских территорий.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2494925" y="1777513"/>
            <a:ext cx="1937736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Нефтеразливы и пластик загрязняют океаны и реки, угрожая жизни морских обитателей и снижая качество питьевой воды.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экологические проблемы: примеры и масштабы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Красной книги РФ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список редких видов животных и растений создаёт юридическую основу для охраны и мониторинга биоразнообразия.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Кроноцкого и Астраханского заповедников обеспечивает природные условия для сохранения уникальных видов и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питомниках размножают исчезающие виды, затем выпускают в природу для поддержания численности и восстановления популяций.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строгие меры ответственности за уничтожение охраняемых видов, что повышает эффективность охраны природы.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редких видов в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внесённых видов в Красную книгу отражает возрастающие экологические угрозы и ухудшение состояния природных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исчезающих видов свидетельствует о необходимости усиления мер охраны и мониторинга живой природы в стране.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издания Красной книги РФ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исчезновения видов в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экообразование способствует формированию у школьников понимания важности сохранения природы через практические проекты и исследования.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акциях "Сохраним лес" и "Чистый берег" способствует развитию ответственности и поощряет бережное отношение к окружающей среде.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формирование культуры поведения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 помогает уменьшить загрязнение и способствует рациональному использованию ресурсов в повседневной жизни.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участие в экологических волонтёрских движениях поддерживают биоразнообразие и укрепляют связь человека с природой.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энергии через простые бытовые меры снижает давление на природные системы и уменьшает выбросы загрязняющих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способы участия в охране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устойчивое будущее: роль каждого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и экологическая грамотность каждого человека важны для сохранения природы и создания устойчивого мира для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2026-05-09T04:26:34Z</dcterms:created>
  <dcterms:modified xsi:type="dcterms:W3CDTF">2026-05-09T04:26:34Z</dcterms:modified>
</cp:coreProperties>
</file>