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мудрость Китая: изобретения, которые изменили мир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открытия изменили учёбу, торговлю и жизнь людей во всём мире.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стал родиной великих открытий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развивался в богатых речных долинах, где труд земледельцев, ремесленников и учёных ценили особенно высоко. Потребность в удобных и надёжных решениях постоянно подталкивала людей к новым изобретениям.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лёгкий материал для письма и учёбы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Усовершенствовал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105 году н. э. Цай Лунь улучшил изготовление бумаги, используя кору деревьев, тряпьё и старые сети. Новый материал оказался намного удобнее прежних носителей для записей.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была легче и дешевле бамбуковых дощечек и шёлка. Писать, хранить и переносить тексты стало проще, а книги и письма — доступнее для большего числа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распространялись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для записей появился удобный материал, учёба и переписка стали развиваться активнее. Тексты можно было копировать, сохранять и передавать далеко за пределы одного города.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будущих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не просто упростила письмо: она создала прочную основу для развития образования, науки и государственной работы. Без неё многие последующие достижения были бы невозможны.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китайские изобретения меняли жизнь людей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новые идеи постепенно охватывали учёбу, мореплавание, военное дело и торговлю.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технологии, тем сильнее они влияли не только на Китай, но и на другие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Печать: книги стали доступнее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IX веке в Китае сначала использовали деревянные доски с вырезанным текстом. Их покрывали краской и делали оттиски на бумаге, получая одинаковые страницы.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тираж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позволял копировать книги, календари и документы гораздо быстрее, чем переписывать их вручную. Это особенно помогало школам, чиновникам и библиотекам.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литеры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 веке мастер Би Шэн придумал набор отдельных знаков, которые можно было переставлять. Это сделало подготовку новых текстов более гибкой и удобной.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помогла распространять знания шире и быстрее. Когда книги стали доступнее, учиться смогло больше людей, а важные сведения начали доходить до дальних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Компас: умение находить направление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суше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магнитный компас в Китае использовали прежде всего для определения сторон света на суше. Он помогал ориентироваться там, где не было привычных ориентиров.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мореходам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Позже, в XI–XII веках, компас стал особенно важен для мореплавателей. Он помогал кораблям уходить дальше от берега и меньше зависеть от погоды и тумана.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компасу люди увереннее прокладывали путь по морям. Это расширило торговые маршруты и сделало дальние поездки более предсказуемыми и надёжными.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карт и навигации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компас стал важным прибором не только для путешественников, но и для составителей карт. Он помогал точнее понимать направление и местоположение.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93909"/>
            <a:ext cx="5426700" cy="11092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изобретения древнего Китая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появились важные открытия и как они повлияли на жизнь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открытия меняли сразу несколько сфер: образование, торговлю, путешествия и повседневные привычки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изобретение быстро вышло за пределы праздничных зрелищ и заметно изменило способы ведения войны.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появился порох, который сначала использовали для фейерверков, а позже — в военном деле.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древнекитайских изобретениях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изобретение распространялось по миру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путь: от идеи до применения в других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и Шёлковый путь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получали из коконов тутового шелкопряда. Ткань выходила лёгкой, мягкой и красивой, поэтому её особенно ценили вельможи, мастера и богатые купцы.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Дорогой товар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сложности производства шёлк стоил очень дорого. Он стал одним из самых престижных товаров древности и часто служил знаком богатства и высокого положения.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торговый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 перевозили по маршрутам, которые связывали Китай с Центральной Азией, Индией, Персией и Римом. Так возник знаменитый Шёлковый путь.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дорогам двигались не только ткани, но и идеи, технологии и знания. Шёлк помог Китаю стать важной частью международной торговли древнего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0397"/>
            <a:ext cx="244327" cy="2522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Фарфор: тонкая, прочная и красивая посуда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глина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 изготавливали из тщательно очищенной глины с добавлением других минералов. Сырьё долго готовили, чтобы посуда после обжига становилась особенно плотной, гладкой и светлой.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сильный обжиг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обжигали при высокой температуре, поэтому фарфор получался твёрдым и почти не впитывал воду. Именно такой способ делал китайскую посуду долговечной и удобной в быту.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Белизна и звон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фарфор отличался белым цветом, тонкими стенками и характерным звонким звуком при лёгком постукивании. Эти признаки сразу показывали, что изделие сделано мастерски.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 для других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династии Тан и позже фарфоровые чаши, вазы и блюда ценились очень высоко. Их охотно покупали купцы из разных стран, поэтому фарфор стал известным экспортным товаром Китая.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появились в разные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китайские открытия появлялись постепенно, а не одновременно: сначала ремёсла, затем письмо и печать, позже — приборы для навигации и новые материалы.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поэтапно: каждое поколение опиралось на прежний опыт и добавляло новое решение к уже известным технологиям.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исторических сведений о древнекитайских изобретениях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деньги и удобная торговля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бумажных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торговле использовали тяжёлые металлические монеты. Для крупных сделок и перевозки больших сумм это было неудобно, особенно между далёкими городами.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Сун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начали широко применять бумажные деньги. Они помогали платить налоги, совершать покупки и хранить стоимость без тяжёлых мешков с монетами.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новой формы расчётов показало, что изобретения могут менять не только школу и ремёсла, но и всю систему торговли и обмена.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новые орудия и полезные приспособления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плуги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плуги позволяли глубже и быстрее обрабатывать землю. Это было особенно важно на больших полях, где нужно было подготовить почву к посеву за короткое время.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забота о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земледельцы использовали разные удобрения, чтобы поддерживать плодородие земли. Благодаря этому урожай оставался более стабильным даже при долгом использовании одних и тех же участков.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Тачки и перевозка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Тачки помогали переносить землю, урожай и строительные материалы с меньшими усилиями. Такое простое приспособление экономило время и облегчало тяжёлую работу в деревне.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Насосы и 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Насосы и каналы доставляли воду туда, где она была нужна растениям. Системы орошения помогали выращивать больше зерна и защищали поля от засухи.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улучшения повышали урожайность и поддерживали жизнь большого населения. Без надёжного земледелия древнему государству было бы трудно прокормить города и армию.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полезному изобретению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наблюдение, проверка и применение превращали идею в полезное изобретение.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медицина и забота о здоровье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врачи внимательно изучали тело, питание и привычки человека. Они стремились понять, почему возникает болезнь и как вернуть здоровье без лишнего вреда организму.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 настои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Траволечение было важной частью медицины. Врач подбирал растения и готовил отвары или настои, стараясь помочь при разных недугах и поддержать силы больного.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Иглоукалывание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Иглоукалывание использовали как способ влиять на самочувствие человека. Этот метод требовал точности и большого опыта, поэтому его применяли подготовленные специалисты.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 состояние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пульсу врачи пытались судить о внутреннем состоянии организма. Такое внимание к признакам болезни помогало им замечать изменения раньше, чем они становились серьёзными.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 Чжан Хэна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Дракон и бронзовый шар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прибор, который мог показать, откуда пришёл подземный толчок. В устройстве Чжан Хэна был механизм, связанный с фигурками драконов и шарами, которые указывали направление землетрясения. Для своего времени это было удивительное сочетание наблюдения и точной механики.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узнавали о бедствии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дрожала далеко от города, прибор помогал вовремя понять, что произошло землетрясение. Это давало людям возможность быстрее сообщать новость и готовиться к последствиям. Такой инструмент стал важным шагом в изучении природы и создании точных измерительных приборов.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древнекитайских мастеров и учёных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начинали с простого: они замечали, как ведут себя вода, металл, растения и материалы. Именно наблюдение подсказывало, что можно улучшить или изобрести заново.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открытия появлялись не сразу. Мастера много раз пробовали, исправляли ошибки и постепенно находили лучший способ работы, который потом становился полезным для других.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совершенствовать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Китайцы часто не создавали всё с нуля, а дорабатывали уже известные вещи. Они делали их удобнее, прочнее и дешевле, чтобы ими могли пользоваться больше людей.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ценили не только за красоту, но и за пользу. Они помогали в школе, на рынке, в мастерской и на поле, поэтому быстро становились частью 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изобретения Китая повлияли на мир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что именно изменило каждое изобретение и почему оно оказалось важным далеко за пределами Китая.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открытия меняли сразу несколько сфер: образование, торговлю, мореплавание и войну. Особенно заметно это было там, где люди нуждались в более удобных и надёжных технологиях.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древнекитайских изобретениях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подарил миру не только отдельные вещи, но и пример творческого подхода к жизни. Бумага, печать, компас, порох, фарфор и шёлк изменили быт, торговлю и науку на века.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Китая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2026-05-31T23:06:24Z</dcterms:created>
  <dcterms:modified xsi:type="dcterms:W3CDTF">2026-05-31T23:06:24Z</dcterms:modified>
</cp:coreProperties>
</file>