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Inspiration: главные идеи раздела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Inspiration помогает учиться, говорить о целях и создавать новое.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обсуждать цели, способности и трудности на английском. Она развивает умение выражать мнение, приводить примеры, понимать тексты и писать короткие связные ответы.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тема Inspiration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75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inspiration, inspire, creativity, achieve и goal помогают говорить о том, что побуждает человека действовать, развиваться и стремиться к результату.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 выражения часто появляются в текстах о школе, спорте, искусстве, науке и известных людях, поэтому их легко применять в разных заданиях.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лексика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confidence, talent и role model часто встречаются, когда речь идёт о вере в себя, способностях и людях, на которых хочется равняться.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уверенность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follow your dreams, to keep going и to learn from mistakes помогают говорить о настойчивости, личном выборе и движении вперёд.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challenge, effort, progress и success нужна, чтобы описывать путь к цели, трудности на этом пути и заметные изменения после старания.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 успех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которая открывает тему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книга или песня могут вызвать сильные чувства и новые мысли. Иногда одна история, мелодия или строка становится началом проекта, рисунка или сочинения.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музыка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спортсмены, художники и учёные показывают, как настойчивость превращает интерес в результат. Их примеры особенно важны, когда хочется понять, чего можно добиться самому.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нас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путешествие или просто красивый вид часто помогают заметить детали, которые раньше оставались незаметными. Такие моменты развивают воображение и учат смотреть шире.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впечатления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 помогают поверить в себя, особенно когда задача кажется сложной. Их советы, пример и одобрение делают учебу и творчество более уверенными и спокойными.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задания, удачный ответ и поддержка учителя могут подтолкнуть к новой идее. В школе вдохновение часто связано с учебным успехом и желанием попробовать себя в чём-то новом.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уроки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вдохновения в повседневной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сильнее всего подростков привлекают близкие и понятные источники, а не далёкие примеры.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вдохновение чаще рождается рядом — в отношениях, учебе и повседневных интересах.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Unit 4; без точных статистических данных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вдохновляет подростков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кажется важной и личной, новые слова запоминаются легче. Интерес помогает сосредоточиться, а внимание и повторение делают знания более прочными.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ускоряет запоминание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людях, путешествиях, хобби, музыке и мечтах помогают видеть в английском языке не только правила, но и способ говорить о собственной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становятся ближе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реальных людях учат находить главное, отвечать на вопросы и обсуждать поступки героев. Это делает устные ответы более точными и уверенными.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говорение развиваются вместе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Мини-эссе, сообщения и небольшие рассказы легче писать, когда есть личная идея. Вдохновение помогает соединить новые слова с собственным опытом и мнением.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получает смысл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вдохновение связано с изучением английского языка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близких слова помогают точнее говорить о причинах успеха и развитии навыков.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Inspiration запускает интерес, motivation поддерживает усилия, а talent помогает раскрывать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Unit 4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Inspiration, motivation, talent: различия в значениях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1407" y="2455750"/>
            <a:ext cx="1459023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производят люди, которые не боятся сложных решений и ответственности. Courage особенно заметна там, где нужно действовать в трудной или несправедливой ситуации.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41410" y="1802357"/>
            <a:ext cx="1459023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209432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Creativity помогает находить необычные решения и видеть возможности там, где другие замечают только трудности. Поэтому вдохновляют люди, которые умеют создавать новое.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7209435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подход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17426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 делает человека примером не только за результаты, но и за отношение к другим. Такие люди умеют поддержать, помочь и создать вокруг себя доверие.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517429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25419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Discipline показывает, что успех редко появляется случайно. Регулярная работа, режим и привычка доводить начатое до конца часто оказываются важнее одного яркого момента.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825423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133413" y="2455750"/>
            <a:ext cx="14589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Patience помогает идти к цели без спешки и не бросать дело после первой неудачи. Именно это качество часто видно в учёбе, спорте и творчестве.
</a:t>
            </a:r>
            <a:endParaRPr lang="en-US" sz="900" dirty="0"/>
          </a:p>
        </p:txBody>
      </p:sp>
      <p:sp>
        <p:nvSpPr>
          <p:cNvPr id="17" name="Text 10"/>
          <p:cNvSpPr txBox="1"/>
          <p:nvPr/>
        </p:nvSpPr>
        <p:spPr>
          <a:xfrm>
            <a:off x="2133416" y="1802357"/>
            <a:ext cx="14589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100" dirty="0"/>
          </a:p>
        </p:txBody>
      </p:sp>
      <p:sp>
        <p:nvSpPr>
          <p:cNvPr id="18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Inspiring people: какие качества привлекают внимание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интерес превращается в результат через действия и исправление ошибок.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результату: путь вдохновения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песня и стихотворение объединяют язык и эмоции. Поэтому в творческих заданиях важно не только понимать смысл, но и чувствовать настроение автора.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словом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вызывает отклик, оно запоминается надолго и может вдохновить на собственный рисунок, рассказ, выступление или новую идею для проекта.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отклик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писатели и музыканты часто обращаются к природе, путешествиям, книгам и событиям своей жизни. Даже обычное наблюдение может стать началом сильного произведения.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идей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музыка помогают выразить то, что трудно сказать обычными словами. Через мелодию, цвет и образ человек передаёт радость, грусть, надежду или удивление.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чувства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Inspiration in art and music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особенно важны, когда они делают жизнь удобнее. Вдохновляющая идея часто рождается из практической проблемы: как быстрее общаться, учиться или выполнять повседневные дела.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реальной задачи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идея может привести к большому результату, если продолжать работу. Именно поэтому наука ценит настойчивость, точность и готовность улучшать свой первый вариант.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открытию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открытия начинаются с простого вопроса why. Любопытство заставляет замечать закономерности, сравнивать факты и искать объяснение тому, что раньше казалось обычным.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как старт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вдохновение редко остаётся только эмоцией. Оно помогает внимательно наблюдать, проверять предположения и превращать интерес в исследование, которое даёт понятный результат.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исследование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Inspiration in science and invention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начинается с желания улучшить результат, научиться новому движению или помочь команде.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попытка, личный рекорд или честная победа становятся сильным источником вдохновения для самого спортсмена и для других.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успеху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Поражение, усталость или травма проверяют характер и показывают, насколько человек готов продолжать.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развивают дисциплину, выносливость и умение работать на результат.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Inspiration in sport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результат и понимает следующий шаг, интерес не исчезает. Короткие паузы и поддержка делают работу спокойнее и продуктивнее.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вдохновения связан с ясной целью и прогрессом; спад чаще возникает из-за перегрузки и страха ошибки.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4, обобщение для презентации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inspiration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биография показывает силу настойчивости и научного интереса: она продолжала исследования, несмотря на трудности, и стала символом преданности науке.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 человека в космос сделал его символом смелости, подготовки и веры в большую цель. Его имя связано с историческим достижением.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вдохновляет сочетанием художественного таланта, любознательности и изобретательности. Его пример показывает, как разные способности могут работать вместе.
</a:t>
            </a:r>
            <a:endParaRPr lang="en-US" sz="1191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примером ответственности и мужества, защищая право детей на образование. Её история напоминает, что один голос тоже может изменить многое.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Юсуфзай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людей, которые вдохновляют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539555"/>
            <a:ext cx="4335300" cy="9371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таблицу, чтобы кратко показать путь человека: что он сделал, с чем столкнулся и какой вывод можно сделать из его 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биография показывает не только успех, но и трудности, поддержку и урок, который можно применить к собственной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общеизвестные биографические факты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биографию на английском языке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подготовки устного ответа, мини-проекта или творческой письменной работы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собственное inspiration для проекта или ответа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 мало, даже интересная тема кажется слишком трудной. В таком состоянии полезны короткие шаги, отдых и возвращение к работе позже, чтобы не потерять темп.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игры и уведомления быстро разрывают внимание. Чтобы сохранить вдохновение, важно выделять время без лишних помех и доводить начатое до конца.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боятся сказать или написать что-то неправильно. Но ошибки помогают учиться, если проверять их и исправлять, а не избегать задания полностью.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смотреть на чужие успехи, легко разочароваться в себе. Лучше замечать собственный прогресс, потому что именно он показывает реальное движение вперёд.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кажется огромной, интерес быстро снижается. Гораздо полезнее разбить работу на части: сначала идея, потом план, затем черновик и проверка.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большая цель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inspiration в учебе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вдохновение появляется там, где задания понятны и разнообразны: обсуждения, проекты, диалоги и короткие выступления помогают почувствовать успех и уверенность.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уроки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школа и дом помогают друг другу, интерес становится устойчивее. Разговоры о целях и успехах делают обучение более осознанным и личным.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цели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вдохновляют книги, музыка, семейные истории и познавательные видео. Такие занятия показывают, что английский нужен не только для урока, но и для жизни.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источники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атмосфера, работа в паре и советы учителя помогают не бояться ошибок. Когда ученик чувствует поддержку, ему легче говорить по-английски.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классе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Inspiration at school and at home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идея редко появляется из одного источника: чаще она соединяет увиденное, прочитанное и личный опыт с неожиданным наблюдением.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весомыми компонентами оказываются наблюдение и знания, но эмоции и случайная находка часто запускают саму мысль.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анализа идей в теме Inspiration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сильная идея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Inspiration: учимся видеть идеи вокруг себя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что вдохновение живёт в книгах, людях, спорте, науке и повседневных событиях. Оно становится полезным, когда помогает говорить, писать, думать и уверенно двигаться к цели.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2026-05-31T06:46:33Z</dcterms:created>
  <dcterms:modified xsi:type="dcterms:W3CDTF">2026-05-31T06:46:33Z</dcterms:modified>
</cp:coreProperties>
</file>