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и закат демократии в Древней Греции: общий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истории демократии от Афин до современности.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возникла как ответ на социальные и политические изменения VI–V веков до н. э., подчеркивая борьбу между аристократией и народом, а также вызовы внешних угроз.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демократии в Древней Греции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перед законом и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свободные граждане обладали равными правами в правовой системе и могли напрямую участвовать в принятии решений через народные собрания.
</a:t>
            </a:r>
            <a:endParaRPr lang="en-US" sz="114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жребия и смещение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Должности заполнялись случайным выбором среди граждан, что уменьшало влияние денег и родства, гарантируя ежегодную смену и публичный контроль.
</a:t>
            </a:r>
            <a:endParaRPr lang="en-US" sz="1088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дебаты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проходили открыто, а магистраты несли ответственность перед народом, что повышало прозрачность и коллективное принятие решений.
</a:t>
            </a:r>
            <a:endParaRPr lang="en-US" sz="1064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древнегреческой демократии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долгового рабства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 освободил граждан от долговой зависимости, положив конец бедности и неравенству среди населения, укрепив основу для более справедливого общества.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политической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имущественный ценз, деление граждан на группы, расширены права собраний и судов, что заложило фундамент афинской демократии.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реформы Солона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деление и расширение участия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Клисфен внедрил систему из десяти фил, что снизило влияние родовой аристократии и расширило участие граждан в управлении через территориальный принцип.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институты и остракизм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Совет пятисот, выбранный по жребию, и введён остракизм — механизм удаления потенциальных тираний, что усилило роль прямой демократии.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Клисфен: основатель афинской демократии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712849"/>
            <a:ext cx="3848986" cy="27225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ключевые различия между афинской демократией и спартанской олигархией по структурам власти и участию граждан.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способствовали широкому участию граждан, в отличие от военной олигархии Спарты.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исторические хроники и исследования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правления: Афины и Спарта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Гражданами были свободные мужчины старше 18 лет, рожденные от афинских родителей, обладавшие полными политическими правами.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— женщины, рабы и иностранцы — не имели гражданских прав и не участвовали в политике Афин.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считался гражданином в Афинах?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Экклесия — народное собрание, принимающее важнейшие решения и законы, открытое для всех граждан.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Буле — Совет пятисот, подготавливающий повестку и осуществляющий надзор за исполнением решений Экклесии.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Магистраты и суды (Гелиэя) избирались и контролировались гражданами, обеспечивая баланс власти и ответственность.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институты афинской демократии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управления в афинской демократии и взаимодействие институтов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и их связи в Афинах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оплата за участие в судах и должностях, что дало возможность бедным гражданам активно включаться в управление городом.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памятников, включая Парфенон, символизировало культурный и политический подъём Афин.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Укреплён Делосский союз для защиты и усиления влияния Афин среди греческих городов-государств.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массовое участие более 6000 граждан в народных собраниях формировало основу прямой демократии.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афинской демократии при Перикле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открытости и участие бедных
</a:t>
            </a:r>
            <a:pPr algn="l" indent="0" marL="0">
              <a:lnSpc>
                <a:spcPct val="100000"/>
              </a:lnSpc>
              <a:buNone/>
            </a:pPr>
            <a:r>
              <a:rPr lang="en-US" sz="40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активно расширял доступ к политическим должностям для менее обеспеченных граждан, что увеличило социальное участие и укрепило демократическую систему Афин. Он резко критиковал равнодушие к общественным делам, побуждая граждан к активности.
</a:t>
            </a:r>
            <a:endParaRPr lang="en-US" sz="1139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расцвет под покровительством Перикла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правления Перикла Афины стали центром науки и искусства: строился храм Парфенон, расписывались драматические произведения известных авторов. Поддержка философов и художников способствовала интеллектуальному развитию города.
</a:t>
            </a:r>
            <a:endParaRPr lang="en-US" sz="1094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Перикл: лицо афинской демократии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Созыв Экклесии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граждане собирались на народное собрание, где обсуждали и голосовали по важнейшим вопросам городского управления.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 жребий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должности в Афинах распределялись с помощью жребия, что обеспечивало равное участие граждан в управлении.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Гелиэя – народный суд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присяжных из сотен до шести тысяч граждан рассматривал дела, обеспечивая народный контроль над правосудием.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обновление магистратов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Должности сменялись ежегодно, что способствовало ротации власти и предотвращало злоупотребления среди чиновников.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демократии: собрания и суды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Афинах не обладали гражданскими правами и политическим участием, несмотря на происхождение. Их роль сводилась к семейным обязанностям, исключая участие в политике.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Метеки и рабы также не имели прав гражданства. Метеки были иностранцами, проживавшими в городе, а рабы находились в полной зависимости, лишённые каких-либо политических или юридических прав.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демократии: кто был исключён?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 внутренние угрозы афинской демократии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расслоение усиливало напряжённость между богатыми и бедными, создавая почву для демагогии и усиления роли военных лидеров.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 истощила Афины, ослабив политические институты и подорвав доверие к демократическим структурам.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конфликты и военное давление со стороны других греческих полисов способствовали временному переходу к олигархическим формам власти, например, режиму Тридцати тиранов.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— рабы и метеки — не имели политических прав. Граждане составляли лишь небольшую часть населения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была обеспечена ограничением участия: лишь около 13% населения обладали гражданскими правами.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населения Афин, 5 век до н. э.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населения классических Афин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5687" y="2728778"/>
            <a:ext cx="291262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властных институтов и участия граждан в Афинах и Спарте.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Афинах демократия расширяла политическое участие, в Спарте — власть ограничена военной и аристократической элитой.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современный анализ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и иные формы правления в Греции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Македонии в битве при Херонее в 338 году до н. э. свобода греческих полисов была серьёзно ограничена. Македонские власти установили контроль над политическими институтами, снижая влияние демократии.
</a:t>
            </a:r>
            <a:endParaRPr lang="en-US" sz="1355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322 году до н. э. Антипатр отменил афинскую демократию, упраздняя выборные органы. Афины утратили независимость, началась эпоха эллинизма с ограничением самоуправления.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демократии: македонское завоевание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предупреждал об опасности «тирании большинства» и демагогии, которая может привести к подрыву политического порядка.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критиковал участие всех в управлении, считая, что власть должны занимать философы, обладающие мудростью и знаниями.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Плутарх акцентировал нестабильность демократии из-за влияния демагогов, подрывавших социальное согласие и государственные институты.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Фукидид отмечал, что внешние войны и внутренние противоречия ослабляли демократию, делая её уязвимой перед политическими кризисами.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демократии в античной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народовластия для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прямого участия в решениях, заложенные в Афинах, стали фундаментом для развития концепций гражданского общества и демократических прав в Новое время.
</a:t>
            </a:r>
            <a:endParaRPr lang="en-US" sz="1110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институтов правосудия
</a:t>
            </a:r>
            <a:pPr algn="l" indent="0" marL="0">
              <a:lnSpc>
                <a:spcPct val="100000"/>
              </a:lnSpc>
              <a:buNone/>
            </a:pPr>
            <a:r>
              <a:rPr lang="en-US" sz="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присяжных в Афинах повлиял на современную судебную практику, подчеркивая роль общества в обеспечении справедливости и контроля власти.
</a:t>
            </a:r>
            <a:endParaRPr lang="en-US" sz="1224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 и демократические процедуры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ежегодного обновления должностей, публичных собраний и процедур жребия из Афин нашли отражение в институтах современных демократий Европы и Америки.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древнегреческой демократии на будущее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истории афинской демократии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Афин показывает важность активного гражданства и равных возможностей. Одновременно он напоминает о существующих ограничениях и необходимости учитывать исторический и социальный контекст демократии.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2026-05-11T04:05:28Z</dcterms:created>
  <dcterms:modified xsi:type="dcterms:W3CDTF">2026-05-11T04:05:28Z</dcterms:modified>
</cp:coreProperties>
</file>