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«Незнакомка» Александра Блока: образ, символы и тема двойственности мира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тайной в повседневности: как Блок превращает трактир в пространство символов.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фон «Незнакомки»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возникает в атмосфере послереволюционного разочарования и духовной тревоги начала XX века. Блок соединяет петербургскую конкретность с символистской многозначностью, создавая мир, где бытовая сцена внезапно открывает возможность чуда.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Блока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«Незнакомка» входит в городской цикл и продолжает линию, где повседневность показана как пространство внутренней тревоги, отчуждения и нравственного неблагополучия.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заметна тема «страшного мира»: человек ощущает себя одиноким среди людей и не может обрести цельность в окружающей реальности.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у Блока мечта о прекрасном сталкивается с грубой жизнью, а краткое видение красоты не отменяет трагизма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Петербурга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среда духовной тесноты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показан через конкретные и неприятные детали: трактир, пыльные переулки, каналы, дачи, вечернюю духоту. Всё это создаёт ощущение замкнутого и утомляющего пространства.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носитель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фон здесь не просто место действия. Он подчёркивает внутреннюю пустоту и делает появление Незнакомки особенно значимым, потому что красота возникает на фоне пошлости и скуки.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произведения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Появление Незнакомки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 возникает загадочная женщина, и обычный вечер приобретает таинственный, почти нереальный характер.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Вечер в трактире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находится среди шумной и грубой компании, где царят усталость, спиртное и тяжёлая атмосфера.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Бытовая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обстановка кажется отталкивающей: привычные детали повседневности вызывают чувство духовной опустошённости.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Неопределённый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даёт окончательного ответа: Незнакомка может быть и реальностью, и сном, и видением героя.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от повседневности к видению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стихотворении А. А. Блока
</a:t>
            </a:r>
            <a:endParaRPr lang="en-US" sz="19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внутреннее состояние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Одинокое сознание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остаётся внутренне отделённым от окружающих: он видит происходящее со стороны и не растворяется в общей шумной среде, сохраняя болезненную чувствительность к происходящему.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Обострённое восприятие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особенно остро замечает пошлость, грубость и утомляющую обыденность. Именно это делает мгновение встречи с Незнакомкой таким сильным и контрастным.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красоте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наблюдательностью скрыта потребность в прекрасном и утешительном. Герой тянется к красоте, но чувствует её хрупкость и недостижимость.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как центральный символ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изображена не как точный бытовой персонаж, а как загадочный образ, в котором важны недосказанность, туманность и впечатление полусна.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портрет строится на выразительных деталях: вуаль, траурные перья, медленные движения, приглушённый силуэт. Эти штрихи делают образ одновременно земным и призрачным.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символическом плане Незнакомка воплощает надежду на прикосновение к иному миру, где возможны тайна, красота и краткое внутреннее спасение.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контрастов в стихотворении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Пошлость повседневности постоянно соседствует с идеалом красоты, поэтому стихотворение держится на напряжении, а не на примирении противоположностей.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трактир и образ Незнакомки противопоставлены так резко, что бытовая сцена начинает восприниматься как граница между двумя мирами.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Пьяная, грубая речь окружающих сталкивается с музыкальностью и плавностью интонации, усиливая ощущение разрыва между низким и возвышенным.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противопоставление создаёт символистское двоемирие: реальность не исчезает, но рядом с ней возникает иной, более значимый уровень смысла.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А. Блока «Незнакомка»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смысловые поля текста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плотным оказывается словарь, связанный с городской повседневностью и тревожной атмосферой трактирного вечера.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мрачных полей подчёркивает удушливую среду, а редкие светлые образы выделяются как знаки краткого просветления.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музыкальности и тревожного ритма делает стихотворение Блока не только описанием события, но и эмоциональным состоянием, которое слышится почти как мелодия.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 усиливают ощущение внутреннего нарастания: чем грубее окружающая среда, тем заметнее в стихе мягкая, напевная интонация, связанная с образом красоты.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текста помогает передать зыбкость границы между реальностью и видением: ритм словно колеблется вместе с сознанием героя, которое то проясняется, то погружается в полусон.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выстраивают плавное движение стиха, благодаря которому трактирная сцена звучит не как бытовая зарисовка, а как напряжённое, почти заколдованное переживание.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музыкальность стихотворения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контраст в трактире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детали сразу задают тяжёлую атмосферу: духота, шум, грубые лица, тусклый свет. На таком фоне любая тень красоты воспринимается особенно резко и почти невероятно. Это превращает обычное помещение в пространство духовного испытания.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возникшая на мгновение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грубой обстановки и утончённых деталей женского облика подчёркивает редкость красоты. Она появляется не как привычная часть мира, а как краткий, почти недостижимый проблеск, который невозможно удержать.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как знак тайны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складывается из нескольких точных штрихов: вуаль, шляпа с траурными перьями, медленные движения, приглушённый силуэт. Детали не раскрывают героиню, а, наоборот, сохраняют её загадку и создают впечатление видения.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образ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смысл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стихотворения раскрывают его символическое пространство и показывают, как бытовое постепенно превращается в философское.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мотив связан не только с образом, но и с внутренним состоянием героя; вместе они создают напряжение между пошлой действительностью и мечтой о высшем смысле.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«Незнакомка»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подчёркивает связь стихотворения с художественными принципами эпохи: намёком, многозначностью и превращением бытовой сцены в символическое видение.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год была создана «Незнакомка», что позволяет увидеть её как произведение зрелого символизма.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«Незнакомка» (1906)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А. А. Блока «Незнакомка»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в стихотворении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сферы присутствуют одновременно, но по-разному воздействуют на сознание героя: одна давит, другая пробуждает надежду.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на диаграмме подчёркивает, что смысл рождается не из победы одной стороны, а из их постоянного столкновения.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окружён людьми, но остаётся внутренне отделённым от них: шум компании не создаёт общения, а лишь усиливает его отчуждение и усталость от мира.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и невозможности близости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стихотворении важна не встреча как событие, а краткое внутреннее движение от замкнутости к надежде, которая тут же вновь становится недостижимой.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Незнакомка не вступает с ним в реальный диалог и не снимает одиночества окончательно; её появление лишь на миг даёт ощущение, что близость возможна.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символика Незнакомки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героини строится не на точности, а на недосказанности: вуаль, тёмные тона и плавность линий скрывают лицо, превращая его почти в образ сна или сцены.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внешность делает Незнакомку не конкретным персонажем, а символом женского идеала, который возникает в сознании героя как обещание тайны, красоты и внутреннего спасения.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финала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эмоционального и смыслового движения в стихотворении А. А. Блока «Незнакомка».
</a:t>
            </a:r>
            <a:endParaRPr lang="en-US" sz="15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прекрасное возникает на фоне пошлой действительности и не отменяет её, а лишь на короткое время осветляет внутренний мир героя.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 реальность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мире Блока не выглядит прочной и устойчивой: она появляется внезапно и так же быстро исчезает. Именно поэтому её переживание становится особенно ценным.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красоты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Незнакомки можно понимать как отклик сознания, которое стремится вырваться за пределы серого быта. Воображение здесь не уводит от смысла, а раскрывает скрытую потребность в красоте.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воображения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читателя в состоянии сомнения: было ли видение реальностью или нет, уже не так важно. Главное — сам опыт прикосновения к тайне и надежде.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без ответа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интерпретация и основные проблемы стихотворения
</a:t>
            </a:r>
            <a:endParaRPr lang="en-US" sz="2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«Незнакомка» остаётся важной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«Незнакомка» соединяет городскую конкретность, символистскую многозначность и особую музыкальность стиха. Поэтому стихотворение и сегодня читается как глубокий разговор о красоте, одиночестве и мгновении духовного прозрения.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2026-05-23T21:51:17Z</dcterms:created>
  <dcterms:modified xsi:type="dcterms:W3CDTF">2026-05-23T21:51:17Z</dcterms:modified>
</cp:coreProperties>
</file>