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транспортных систем организма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лимфатическая системы вместе с межклеточной жидкостью обеспечивают жизненно важные процессы в организме.
</a:t>
            </a:r>
            <a:pPr algn="l" indent="0" marL="0">
              <a:lnSpc>
                <a:spcPct val="115000"/>
              </a:lnSpc>
              <a:buNone/>
            </a:pPr>
            <a:r>
              <a:rPr lang="en-US" sz="141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3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транспортные системы так важны?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снабжают клетки кислородом и питательными веществами, удаляют отходы обмена, поддерживают иммунитет и слаженную работу органов. Без них организм не сможет нормально функционировать.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кровеносной системы человека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мышечный орган с четырьмя камерами: двумя предсердиями и двумя желудочками. Сердце перекачивает кровь, создавая давление для её движения по сосудам.
</a:t>
            </a:r>
            <a:endParaRPr lang="en-US" sz="88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мотор организма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крупные сосуды с толстыми стенками, которые несут насыщенную кислородом кровь от сердца ко всем тканям тела.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Артерии: транспорт от сердца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сердцу, а мельчайшие капилляры обеспечивают обмен веществ между кровью и клетками в тканях.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 капилляры: обратный путь и обмен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кровеносной системы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 от лёгких и питательных веществ от пищеварительной системы к клеткам обеспечивает их жизнедеятельность.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гормонов от желез позволяет координировать работу различных органов и адаптироваться к изменениям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углекислого газа и продуктов обмена поддерживает чистоту внутренней среды и нормальный обмен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процентное соотношение элементов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главным образом из воды с растворёнными веществами, обеспечивая среду для всех форменных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крови — жидкая плазма, а основные клетки — эритроциты, переносящие кислород.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Артерии, вены и капилляры: строение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 их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толстые, эластичные стенки для выдерживания высокого давления крови, которая от них идёт к органам. Это обеспечивает быструю и равномерную доставку кислорода.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 капилляры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тоньше, оснащены клапанами для предотвращения обратного тока крови. Капилляры — самые мелкие сосуды, где происходит обмен веществ между кровью и тканями.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9278"/>
            <a:ext cx="4663800" cy="18449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Табличное сравнение сосудов: артерии, вены и капилляры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свойств трёх типов сосудов, определяющих их функцию в кровообращении.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сосудов соответствует их функциям: артерии — прочные и без клапанов, вены — с клапанами для возврата крови, капилляры — узкие для обмена.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кровообращения: большой и малый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большого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выходит из левого желудочка и по артериям достигает всех органов и тканей организма.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венозной крови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Деоксигенированная кровь собирается в вены и возвращается в правое предсердие.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из правого желудочка направляется в лёгкие для насыщения кислородом.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крови в сердце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Насыщенная кислородом кровь по лёгочным венам поступает в левое предсердие для следующего полного круга.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по большому и малому кругам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движения крови через сердце и сосуды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 среднем сокращается 60–80 раз в минуту, регулируя кровоток в организме. Частота меняется в зависимости от активности и состояния здоровья человека.
</a:t>
            </a:r>
            <a:endParaRPr lang="en-US" sz="69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в двух фазах: систола — сокращение, выброс крови в сосуды; диастола — расслабление, наполнение камер кровью. Это поддерживает постоянное кровоснабжение.
</a:t>
            </a:r>
            <a:endParaRPr lang="en-US" sz="648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работы сердца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является насосом, который обеспечивает движение крови по большому и малому кругам кровообращения, снабжая органы кислородом и питательными веществами.
</a:t>
            </a:r>
            <a:endParaRPr lang="en-US" sz="688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сердца в кровообращении
</a:t>
            </a:r>
            <a:endParaRPr lang="en-US" sz="1206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сердца: ритм, функции,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091" y="1617079"/>
            <a:ext cx="264619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3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система: состав и ключевые функции
</a:t>
            </a:r>
            <a:endParaRPr lang="en-US" sz="2231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сосудов отвечает за сбор и транспорт избыточной межклеточной жидкости, возвращая её обратно в кровеносную систему для поддержания баланса жидкостей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фильтры в сосудах задерживают микробы и чужеродные частицы, обеспечивая защиту организма от инфекций и участвуя в процессе иммунного ответа.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лимфы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содержит иммунные клетки и помогает удалять шлаки и токсины из тканей, поддерживая чистоту внутренней среды и способствуя иммунной защите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межклеточной жидкости в обменных процессах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Межклеточная жидкость служит средой, через которую питательные вещества из капилляров достигают клеток. Это обеспечивает их энергию и необходимые компоненты для работы и роста.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к клеткам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межклеточную жидкость отходы жизнедеятельности клеток перемещаются в лимфатическую и кровеносную систему для выведения из организма, поддерживая его чистоту и здоровье.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дыхательной системы в транспорте газов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происходит обмен газами: кислород из воздуха переносится в кровь через тонкие стенки альвеол, насыщая её для снабжения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Насыщенная кислородом кровь направляется ко всем органам, обеспечивая их жизнедеятельность и нормальное функционирование.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кровь, содержащая углекислый газ, возвращается в лёгкие для очистки, завершая цикл газообмена в организме.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углекислый газ, образующийся в тканях, покидает кровь и выводится из организма при выдохе через дыхательные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физиология, 2020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состав крови до и после альвеолярного газообмена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через лёгкие уровень кислорода в крови значительно возрастает, а концентрация углекислого газа уменьшается, что важно для поддержания жизнедеятельности.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 эффективность лёгких в снабжении организма кислородом и удалении углекислого газа, что поддерживает гомеостаз и оптимальное функционирование тканей.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лимфы и её компоненты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составляющие лимфы и их функции, подчеркивая важность лимфоцитов для иммунитета.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обеспечивает текучесть лимфы, а лимфоциты играют ключевую роль в защите организма от инфекций.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«Биология, 8 класс», Пасечник и др.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форменных элементов крови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способствуют свертыванию крови, предотвращая кровотечения при повреждении сосудов и помогая заживлению ран.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благодаря гемоглобину, обеспечивая ткани необходимым для обмена веществ кислородом.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защищают организм, уничтожая бактерии и вирусы, и участвуют в иммунных реакциях на различные угрозы.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питательных веществ и гормонов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всасываются из кишечника и поступают в кровь, которая доставляет их ко всем клеткам для поддержания жизнедеятельности.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выделяемые железами внутренней секреции, циркулируют с кровью, регулируя функции органов и обеспечивая слаженную работу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транспортировка веществ гарантирует адаптацию организма к изменениям и поддерживает внутреннюю гармонию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анемии снижается количество эритроцитов, что ведёт к плохой транспортировке кислорода и вызывает слабость, утомляемость, одышку при нагрузках.
</a:t>
            </a:r>
            <a:endParaRPr lang="en-US" sz="746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и её влияние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оттока лимфы приводит к скоплению жидкости в тканях, вызывая отёки и создавая условия для воспалений и дискомфорта.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Лимфостаз и отёки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и тромбоз нарушают кровоток, что может привести к серьёзным осложнениям, таким как инфаркт или инсульт, ухудшая общее состояние здоровья.
</a:t>
            </a:r>
            <a:endParaRPr lang="en-US" sz="738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сосудов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патологии транспортных систем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здоровье транспортных систем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способствуют укреплению сосудов и улучшению циркуляции крови и лимфы в организме.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организм необходимыми веществами, поддерживая нормальное функционирование всех систем.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уменьшение потребления алкоголя снижает риск заболеваний сердца, сосудов и лимфатической системы.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 транспортных систем улучшает иммунитет, повышает работоспособность и общее качество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жизненно важная роль транспортных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лимфатическая системы обеспечивают постоянный обмен веществ и защиту организма, поддерживая здоровье и нормальное функционирование всех органов.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2026-05-09T02:43:20Z</dcterms:created>
  <dcterms:modified xsi:type="dcterms:W3CDTF">2026-05-09T02:43:20Z</dcterms:modified>
</cp:coreProperties>
</file>