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Карла Великого: как возникла средневековая Европа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Завоевания, реформы и власть, изменившие Европу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падения Рима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476 года Европа распалась на множество королевств, где часто шли войны. На этом фоне франки укрепили своё государство, а к власти пришли Каролинги, опиравшиеся на землю, знать и церковь.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Карл Великий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360250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родился около 742 года в семье Каролингов и был сыном Пипина Короткого. Он с детства принадлежал к династии, которая уже усилила власть франков и связала её с церковью.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60250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795599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вырос в среде, где ценились военная сила и умение управлять людьми. Он умел убеждать знать, поддерживать порядок и добиваться верности тех, кто служил при дворе и в войске.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795599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 и воин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077924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768 году Карл стал правителем вместе с братом Карломаном. После смерти брата он остался единственным королём и начал постепенно укреплять власть, опираясь на армию и влиятельных союзников.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077924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власти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513273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при Карле Франкское королевство превратилось в империю. Его победы, реформы и союз с церковью сделали его самым влиятельным правителем Западной Европы своего времени.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513266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Создатель империи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7230947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Великий стал символом объединения разных земель под единой властью. Его правление показало, что в Европе может существовать крупное государство, управляющее множеством народов.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7227949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укрепления власти, завоеваний и признания императорского титула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Карл Великий создал империю
</a:t>
            </a:r>
            <a:endParaRPr lang="en-US" sz="3785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Земли, которые вошли в империю
</a:t>
            </a:r>
            <a:endParaRPr lang="en-US" sz="3500" dirty="0"/>
          </a:p>
        </p:txBody>
      </p:sp>
      <p:sp>
        <p:nvSpPr>
          <p:cNvPr id="12" name="Text 2"/>
          <p:cNvSpPr txBox="1"/>
          <p:nvPr/>
        </p:nvSpPr>
        <p:spPr>
          <a:xfrm>
            <a:off x="1076400" y="4215160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Испании и другие окраины были включены в систему марок. Самой трудной задачей стало подчинение саксов, которое продолжалось более тридцати лет и потребовало больших сил.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076400" y="3957238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территории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076400" y="1845272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 державы вошла большая часть современной Франции, а также Бельгия и Нидерланды. Эти земли были ядром франкской власти и обеспечивали Карлу прочную опору.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076400" y="1587350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Европы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076400" y="2635234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распространялась на западную и южную Германию. Здесь Карл стремился не только подчинить местных правителей, но и удержать границы от новых нападений.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1076400" y="2377313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области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076400" y="3425197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походов против лангобардов Карл подчинил Северную Италию. Этот регион был важен из-за городов, дорог и близости к Риму, где усиливался его авторитет.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1076400" y="3167275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Италия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64764"/>
            <a:ext cx="4839600" cy="1928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крупнейших военных кампаний и их результатов.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Самой длительной и тяжёлой была война с саксами, а самые быстрые успехи Карл добился в Италии и против аваров.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правления Карла Великого, VIII–IX века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походы Карла Великого
</a:t>
            </a:r>
            <a:endParaRPr lang="en-US" sz="3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направления походов требовали неодинаковых сил и времени. Наиболее упорное сопротивление франки встретили на северных границах государства, где война затянулась на десятилетия.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Саксония выделяется как главное направление из-за длительного сопротивления; Италия и Паннония были стратегически важны, хотя подчинялись быстрее.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направления завоеваний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значимости походов Карла Великого
</a:t>
            </a:r>
            <a:endParaRPr lang="en-US" sz="113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Коронация 800 года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уже контролировал обширные земли и считался самым сильным правителем Западной Европы. Его власть опиралась на армию, знать и поддержку церкви.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Рождества 800 года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Титул императора усилил престиж Карла и ещё теснее связал его с церковью. Для современников это означало возвращение идеи единой христианской империи.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коронации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Риме папа Лев III возложил на Карла императорскую корону. Этот момент сделал его символом возрождения императорской власти на Западе.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 декабря 800 года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805" y="3426734"/>
            <a:ext cx="468000" cy="416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управляли огромной державой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Графства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делилась на графства, где графы следили за порядком, собирали воинов и решали судебные дела. Так власть императора доходила до местных общин и землевладельцев.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марки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границах создавались марки. Маркграфы отвечали за оборону и первыми встречали нападения врагов, поэтому их власть была тесно связана с военной службой.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контроль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система держалась на подчинении чиновников и личном авторитете Карла. Без постоянного контроля огромная держава быстро теряла бы управляемость и единство.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Королевские посланцы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Missi dominici объезжали территории, проверяли местных правителей и передавали распоряжения двора. Они помогали императору узнавать, как на местах выполняются его решения.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опоры не действовали по отдельности: каждая поддерживала две другие. Благодаря этому Карл мог одновременно воевать, управлять и укреплять свой авторитет.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сила давала расширение, церковь — законность, а знать — управление на местах; вместе они делали империю устойчивой при самом Карле.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силы империи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роли армии, церкви и знати в государстве Карла Великого
</a:t>
            </a:r>
            <a:endParaRPr lang="en-US" sz="113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Каролингское возрождение
</a:t>
            </a:r>
            <a:endParaRPr lang="en-US" sz="35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60346" y="2181138"/>
            <a:ext cx="15516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дворе Карла Великого стали больше ценить грамотность, латынь и книги. Это помогало не только церкви, но и управлению огромным государством, где нужны были образованные люди.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1572298"/>
            <a:ext cx="155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знанию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69071" y="2181138"/>
            <a:ext cx="15516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письмо стало более ровным, чётким и удобным для чтения. Благодаря этому книги было легче переписывать, а важные тексты — сохранять без ошибок и путаницы.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9050" y="1572298"/>
            <a:ext cx="155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Каролингская минускула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12546" y="2181138"/>
            <a:ext cx="15516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монастырях и во дворце открывались школы для будущих священников и чиновников. Там учили чтению, письму, счёту и основам христианского учения, без которых было трудно служить государству.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12525" y="1572298"/>
            <a:ext cx="155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для духовенства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086433" y="2181138"/>
            <a:ext cx="15516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Ахене собрались лучшие учёные своего времени, среди них Алкуин Йоркский. Они помогали составлять учебные тексты, исправлять книги и выстраивать более серьёзное обучение.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2086413" y="1572298"/>
            <a:ext cx="155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при дворе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125596" y="2181138"/>
            <a:ext cx="15516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при Карле Великом не сделало всех людей грамотными, но подняло уровень образования среди знати и духовенства. Это стало важным шагом к развитию средневековой европейской культуры.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7125575" y="1572298"/>
            <a:ext cx="155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результат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Ахен — главный дворец Карла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Ахен стал любимой резиденцией Карла Великого не случайно. Здесь были тёплые источники, а сам город находился ближе к центру владений, чем многие другие крупные поселения империи. Такое положение облегчало поездки, приёмы гостей и управление страной.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выбранный правителем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Ахене находились дворец, залы для торжественных собраний и дворцовая капелла. Именно она стала одним из самых узнаваемых зданий эпохи Каролингов и символом тесной связи власти Карла с христианской церковью.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 и капелла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845226"/>
            <a:ext cx="4535700" cy="2167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Карла Великого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преобразования Карла Великого показали, как он укреплял государство не только войнами, но и порядком в управлении, церкви и культуре.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усиливали сразу несколько сторон власти: образование, письменность, церковное единство и управление действовали вместе, а не по отдельности.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презентации по теме «Империя Карла Великого»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приказ императора проходил через местных правителей и проверку посланцев.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работала власть в империи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державы держалась на военных успехах и поддержке церкви, а её слабость усиливали огромные расстояния и разнородность земель.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была личная власть Карла, тем устойчивее выглядело государство; без него прежнее единство быстро ослабло.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империя была сильной и почему она была уязвимой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по материалам презентации; качественная оценка факторов
</a:t>
            </a:r>
            <a:endParaRPr lang="en-US" sz="113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империи Карла Великого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5175" y="1752603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Образец монархии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35175" y="2099724"/>
            <a:ext cx="36510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Карла Великого показала, как может выглядеть сильная средневековая власть, опирающаяся на армию, церковь и чиновников. Этот опыт долго служил примером для европейских правителей.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93988" y="1752603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Европу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94000" y="2099725"/>
            <a:ext cx="348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единой власти и христианского единства не исчезли после распада державы. Они продолжили влиять на Францию, Германию и другие страны, формируя политические представления Средневековья.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35175" y="3418390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книги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635175" y="3765511"/>
            <a:ext cx="36510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Основанные при Карле школы и традиция переписывания книг помогли сохранить знания античности и христианской культуры. Именно через такие центры учёбы Европа хранила и передавала тексты дальше.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993988" y="3418390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правителе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96550" y="3765500"/>
            <a:ext cx="35391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Великий остался в исторической памяти как правитель, который расширил границы и поддержал образование. Его образ встречается в хрониках, учебниках, памятниках и легендах.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империи после Карла
</a:t>
            </a:r>
            <a:endParaRPr lang="en-US" sz="3500" dirty="0"/>
          </a:p>
        </p:txBody>
      </p:sp>
      <p:sp>
        <p:nvSpPr>
          <p:cNvPr id="12" name="Text 2"/>
          <p:cNvSpPr txBox="1"/>
          <p:nvPr/>
        </p:nvSpPr>
        <p:spPr>
          <a:xfrm>
            <a:off x="1076400" y="4215160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раздела бывшая империя уже не была единым государством. Из её частей позднее выросли важные европейские державы, а политическая карта Западной Европы изменилась надолго.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076400" y="3957238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раздела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076400" y="1845272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Великий умер в 814 году, и империя перешла к его сыну Людовику Благочестивому. Однако удержать огромную державу в прежнем виде оказалось очень трудно.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076400" y="1587350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Карла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076400" y="2635234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Людовика между его сыновьями началась борьба за власть и земли. Каждый хотел получить свою часть наследства, и единство государства постепенно исчезало.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1076400" y="2377313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наследников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076400" y="3425197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843 году договор в Вердене закрепил раздел империи на три части. Так появились Западно-Франкское, Восточно-Франкское и Срединное королевства.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1076400" y="3167275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Верденский договор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протяжении нескольких десятилетий государство сохраняло видимость единства, но внутренние споры всё сильнее ослабляли власть и управление.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постепенный спад: после смерти Карла империя утратила политическую цельность и стала распадаться на отдельные части.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единства к разделу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 по теме «Империя Карла Великого»
</a:t>
            </a:r>
            <a:endParaRPr lang="en-US" sz="11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175" y="1770259"/>
            <a:ext cx="468000" cy="41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7007" y="1770259"/>
            <a:ext cx="468000" cy="41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7007" y="3426734"/>
            <a:ext cx="468000" cy="4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Правитель-объединитель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Великий запомнился как человек, который расширил границы Франкского государства и сумел объединить большие территории Западной и Центральной Европы под одной властью.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 знаний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поддерживал школы, учёных и переписывание книг. Благодаря этому его правление связывают не только с войнами, но и с сохранением культуры и образования.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 источниках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жизнь и дела сохранились в хрониках, учебниках, памятниках и легендах. Поэтому Карл Великий остаётся не просто историческим правителем, а заметным культурным символом.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Европы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Карла часто называют «отцом Европы», потому что его империя стала важным шагом к представлению о едином европейском пространстве, где разные земли могут быть связаны общей властью.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Великий в памяти истории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Великий создал державу, где соединились завоевания, христианство, управление и образование. Империя распалась, но её опыт надолго изменил историю Европы и представление о сильной власти.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Империя, которая изменила Европу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2026-06-01T02:45:39Z</dcterms:created>
  <dcterms:modified xsi:type="dcterms:W3CDTF">2026-06-01T02:45:39Z</dcterms:modified>
</cp:coreProperties>
</file>