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в треугольнике и касание окружности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условий, расстояний и точного касания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для фигур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учат работать с точными условиями: где фигура существует, как она расположена и какие длины возможны. В треугольнике это проверка сторон, в окружности — сравнение расстояний и радиусов.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наборов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2, 3 и 5 или 5, 7 и 12 не подходят: в них одна из сумм равна третьей стороне. А вот 4, 4 и 6 или 3, 4 и 5 подходят.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 — это первое условие существования треугольника. Оно помогает сразу отсеивать невозможные варианты и выбирать стороны, из которых фигура действительно получится.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треугольника сумма любых двух сторон строго больше третьей. Если хотя бы одно неравенство нарушается, построить треугольник нельзя, потому что вершины не замкнутся в фигуру.
</a:t>
            </a:r>
            <a:endParaRPr lang="en-US" sz="9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длин сторон треугольника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важна не только величина сторон, но и их взаимное соотношение.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набора удовлетворяют условию, а один нет: равенство суммы и третьей стороны делает треугольник невозможным.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треугольника в школьной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Следствия из неравенства треугольника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любых двух сторон треугольника меньше третьей стороны. Это удобно, когда нужно сравнить длины без чертежа и быстро понять, могут ли данные отрезки образовать фигуру.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сторона лежит напротив наибольшего угла, а меньшая — напротив меньшего. Поэтому по длинам сторон можно заранее сделать вывод о порядке углов в треугольнике.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две боковые стороны равны, поэтому равны и углы при основании. Это свойство часто помогает находить неизвестные углы, если известны стороны.
</a:t>
            </a:r>
            <a:endParaRPr lang="en-US" sz="11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построить треугольник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несколько наборов сторон и сразу видим, где условие выполняется, а где нарушается.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нужно проверить все три неравенства сразу; одно равенство уже делает треугольник невозможным.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треугольника в школьной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неравенства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бывает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означало бы, что ломаная и прямой отрезок имеют одинаковую длину. Но прямой отрезок всегда самый короткий путь между двумя точками.
</a:t>
            </a:r>
            <a:endParaRPr lang="en-US" sz="1379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не просто запоминать формулу, а понимать её. Тогда легче объяснять, почему некоторые наборы длин не могут образовать треугольник.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от одной вершины к другой через третью, путь становится длиннее прямого отрезка. Поэтому сумма двух сторон треугольника всегда больше третьей стороны.
</a:t>
            </a:r>
            <a:endParaRPr lang="en-US" sz="13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 окружности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общие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 — это прямая, которая имеет с окружностью только одну общую точку. Эта точка называется точкой касания и задаёт точное положение прямой относительно окружности.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всегда перпендикулярен касательной. Это свойство удобно использовать в задачах на построение, потому что оно помогает находить прямой угол.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доказать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что прямая перпендикулярна радиусу в точке окружности, то можно сделать вывод о касании. Поэтому признак работает в обе 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прямой относительно окружности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сравнения расстояния от центра до прямой с радиусом окружности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касательной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касания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с окружностью только одну общую точку. Именно она определяет место касания и позволяет отличить касательную от секущей и внешней прямой.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перпендикулярен касательной. Это один из самых важных признаков, который помогает строить чертёж и проверять решение.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внешней точки к окружности можно провести две касательные, и отрезки до точек касания будут равны. Это свойство часто используют для нахождения неизвестной длины.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углами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касательной и хордой связан с дугой окружности. Поэтому касательная помогает не только находить расстояния, но и работать с углами в окружности.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положения прямой относительно окружности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решающим является расстояние от центра до прямой.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сравнить с радиусом, можно сразу определить число общих точек.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свойствам окружности, школьная геометрия 9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двух окружностей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касание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расположены снаружи друг друга и имеют одну общую точку. Расстояние между центрами равно сумме радиусов: d=R+r.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касание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окружность находится внутри другой, но их границы соприкасаются в одной точке. Здесь выполняется равенство d=|R-r|.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точке касания центры окружностей и общая точка лежат на одной прямой, поэтому касание удобно проверять по чертежу.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 внутреннее касание окружностей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отличать касание от пересечения или отсутствия общих точек.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окружностей полностью определяется сравнением расстояния между центрами с суммой и разностью радиусов.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окружностей, школьный курс геометрии 9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центров и точка касания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касание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внешнем касании общая точка находится между центрами окружностей. При внутреннем касании она лежит на продолжении линии центров, за меньшей окружностью.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использовать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центры и общая точка не выстраиваются в одну линию, то окружности не касаются. Значит, нужно искать пересечение или другой вид расположения.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касании двух окружностей их центры и точка касания всегда лежат на одной прямой. Это важный признак, который помогает проверять чертёж без лишних измерений.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вида касания двух окружностей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расстояния между центрами с радиусами позволяет определить положение окружностей.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задачами на треугольник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длин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 помогает понять, можно ли построить фигуру по заданным сторонам, хордам или отрезкам. Если условие не выполняется, треугольник не существует.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окружности часто появляются перпендикуляры к касательной и равные радиусы. Это позволяет связать окружность с прямоугольными и равнобедренными треугольниками.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одной внешней точки проведены касательные, отрезки до точек касания равны. Такое равенство удобно использовать при вычислении неизвестных длин в треугольниках.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треугольниках, и в задачах на касание главное — сравнение расстояний. Поэтому одни и те же приёмы помогают строить чертежи и проверять ответы.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свойства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условия особенно полезны там, где важны точные расстояния и аккуратное расположение фигур.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реальными объектами показывает, что школьная геометрия помогает описывать форму, движение и взаимное расположение деталей.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подборка прикладных ситуаций по теме, школьная геометрия 9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Строгое 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заменять условие a+b&gt;c на равенство. Если сумма двух сторон равна третьей, получается не треугольник, а вырожденная фигура без площади.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и 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прямой и окружности одна общая точка только при касании. Если точек две, прямая является секущей, а если точек нет — внешней.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двух окружностей важно не только расстояние между центрами, но и сумма с разностью радиусов. Без этого легко спутать касание с пересечением.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и условия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встречаются почти в каждой задаче по теме и помогают быстро проверять ответ.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Запомнив несколько равенств и неравенств, можно уверенно решать задачи на построение, касание и сравнение длин.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связей и расстояний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Сегодняшняя тема показывает, что в геометрии всё связано: стороны треугольника, радиусы, расстояния и точки касания подчиняются строгим правилам, которые легко проверять на чертеже и в вычислениях.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2026-06-03T09:56:11Z</dcterms:created>
  <dcterms:modified xsi:type="dcterms:W3CDTF">2026-06-03T09:56:11Z</dcterms:modified>
</cp:coreProperties>
</file>