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Индивидуальное развитие организма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организма от оплодотворения до старения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0139" y="425750"/>
            <a:ext cx="346787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Онтогенез: развитие одной жизни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показывает, как один организм меняется от зиготы до конца жизни. Биология изучает этот процесс, чтобы понять рост, созревание органов, возрастные особенности и влияние среды на здоровье.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0139" y="425750"/>
            <a:ext cx="346787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понятия: рост, развитие и дифференцировка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629678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означает увеличение размеров и массы тела. Он происходит благодаря делению клеток и их последующему увеличению, особенно заметному в детстве и подростковом возрасте.
</a:t>
            </a:r>
            <a:endParaRPr lang="en-US" sz="1087" dirty="0"/>
          </a:p>
        </p:txBody>
      </p:sp>
      <p:sp>
        <p:nvSpPr>
          <p:cNvPr id="11" name="Text 3"/>
          <p:cNvSpPr txBox="1"/>
          <p:nvPr/>
        </p:nvSpPr>
        <p:spPr>
          <a:xfrm>
            <a:off x="564100" y="2627915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 — это появление новых признаков и усложнение строения. В ходе этого процесса органы созревают, а организм приобретает всё более сложные функции и поведение.
</a:t>
            </a:r>
            <a:endParaRPr lang="en-US" sz="1087" dirty="0"/>
          </a:p>
        </p:txBody>
      </p:sp>
      <p:sp>
        <p:nvSpPr>
          <p:cNvPr id="12" name="Text 4"/>
          <p:cNvSpPr txBox="1"/>
          <p:nvPr/>
        </p:nvSpPr>
        <p:spPr>
          <a:xfrm>
            <a:off x="564100" y="3626152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Дифференцировка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Дифференцировка — это специализация клеток. Одни клетки становятся нервными, другие мышечными, костными или эпителиальными, и каждая группа начинает выполнять свою задачу.
</a:t>
            </a:r>
            <a:endParaRPr lang="en-US" sz="108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индивидуального развития человека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увидеть, как эмбриональный этап постепенно переходит в постэмбриональный и как меняются задачи организма на каждом шаге.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идет последовательно: сначала закладываются структуры, затем организм растет, созревает и постепенно стареет.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биологии, составлено по общим этапам онтогенеза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0139" y="425750"/>
            <a:ext cx="346787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и образование зиготы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63850" y="1616375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происходит, когда яйцеклетка и сперматозоид сливаются. В этот момент начинается развитие нового организма, а две половые клетки образуют одну первую клетку.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63850" y="2409847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зиготы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Образовавшаяся зигота — это первая клетка будущего организма. Она содержит наследственную информацию, полученную от обоих родителей, поэтому потомок наследует их признаки.
</a:t>
            </a:r>
            <a:endParaRPr lang="en-US" sz="864" dirty="0"/>
          </a:p>
        </p:txBody>
      </p:sp>
      <p:sp>
        <p:nvSpPr>
          <p:cNvPr id="13" name="Text 4"/>
          <p:cNvSpPr txBox="1"/>
          <p:nvPr/>
        </p:nvSpPr>
        <p:spPr>
          <a:xfrm>
            <a:off x="763850" y="3203319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Диплоидный набор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зиготе находится диплоидный набор хромосом, то есть удвоенный набор наследственного материала. Это обеспечивает нормальное развитие организма и передачу признаков следующему поколению.
</a:t>
            </a:r>
            <a:endParaRPr lang="en-US" sz="837" dirty="0"/>
          </a:p>
        </p:txBody>
      </p:sp>
      <p:sp>
        <p:nvSpPr>
          <p:cNvPr id="14" name="Text 5"/>
          <p:cNvSpPr txBox="1"/>
          <p:nvPr/>
        </p:nvSpPr>
        <p:spPr>
          <a:xfrm>
            <a:off x="763850" y="3996778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делений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момента образования зиготы запускаются первые деления клеток. Из одной клетки постепенно формируется многоклеточный зародыш, который будет проходить дальнейшие стадии развития.
</a:t>
            </a:r>
            <a:endParaRPr lang="en-US" sz="86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стадии эмбрионального развития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ранних стадий онтогенеза человека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45" y="434250"/>
            <a:ext cx="475371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Зародышевые листки и их значение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51975" y="1709625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Эктодерма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Эктодерма находится снаружи зародыша и дает начало нервной системе, коже и органам чувств. Именно она формирует структуры, которые первыми соприкасаются с внешней средой.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651975" y="2727504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Мезодерма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Мезодерма участвует в образовании мышц, костей, крови, сердца и органов выделения. Из этого слоя развиваются опорные и транспортные системы, без которых организм не сможет работать.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651975" y="3745383"/>
            <a:ext cx="292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Энтодерма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Энтодерма становится основой органов пищеварительной и дыхательной систем. Из нее формируются внутренние структуры, которые обеспечивают питание организма и обмен газов.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эмбрионального и постэмбрионального развития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два главных периода онтогенеза по месту, процессам и результату.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период создает основу тела, а постэмбриональный определяет рост, созревание и возрастные изменения организма.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биологии, обобщение понятий онтогенеза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Органогенез: формирование органов и систем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органогенеза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Органогенез начинается после появления зародышевых листков. В этот период клетки активно делятся и перемещаются, чтобы из них сформировались будущие органы и системы организма.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зачатки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этапе закладываются нервная трубка, сердце, кровеносные сосуды, пищеварительная система и зачатки конечностей. От точности этих процессов зависит дальнейшее развитие организма.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уязвимость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зародыш особенно чувствителен к токсичным веществам, инфекциям и нехватке питания у матери. Любое серьезное нарушение может повлиять на развитие органов.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нарушений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развитие идет неправильно, могут возникнуть врожденные аномалии. Поэтому в эмбриональный период особенно важно защищать организм от вредных воздействий.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роста человека в разные возрастные периоды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на диаграмме отражают общую схему возрастных изменений: самый быстрый рост не длится постоянно и зависит от периода жизни.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интенсивность роста приходится на первый год жизни и подростковый возраст; затем темпы заметно снижаются.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возрастной биологии, качественная оценка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Пубертат и половое созревание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гормональной регуляции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подростковом возрасте гипофиз и половые железы начинают работать активнее. Это меняет темпы роста, перестраивает обмен веществ и подготавливает организм к дальнейшему взрослению.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15937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Ростовой скачок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действием гормонов тело быстро увеличивается в длину и массе. У девочек этот этап обычно начинается раньше, чем у мальчиков, и проходит менее заметно по времени.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67781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половых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формируются яйцеклетки и сперматозоиды, а половая система становится способной к выполнению своих функций. Это важный признак наступления зрелости организма.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19604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Взросление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Пубертат затрагивает не только тело, но и поведение. Подросток учится лучше понимать себя, контролировать эмоции и перестраивать отношения с окружающими.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0139" y="425750"/>
            <a:ext cx="346787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нервной и эндокринной систем в развитии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63850" y="1616375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передаёт сигналы почти мгновенно и помогает организму быстро реагировать на изменения. Она согласует работу органов, поддерживая точность движений, чувств и внутренних процессов.
</a:t>
            </a:r>
            <a:endParaRPr lang="en-US" sz="801" dirty="0"/>
          </a:p>
        </p:txBody>
      </p:sp>
      <p:sp>
        <p:nvSpPr>
          <p:cNvPr id="12" name="Text 3"/>
          <p:cNvSpPr txBox="1"/>
          <p:nvPr/>
        </p:nvSpPr>
        <p:spPr>
          <a:xfrm>
            <a:off x="763850" y="2409847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настройка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действует медленнее, но дольше. Гормоны влияют на рост, обмен веществ, половое созревание и приспособление к новым условиям, помогая телу развиваться последовательно.
</a:t>
            </a:r>
            <a:endParaRPr lang="en-US" sz="802" dirty="0"/>
          </a:p>
        </p:txBody>
      </p:sp>
      <p:sp>
        <p:nvSpPr>
          <p:cNvPr id="13" name="Text 4"/>
          <p:cNvSpPr txBox="1"/>
          <p:nvPr/>
        </p:nvSpPr>
        <p:spPr>
          <a:xfrm>
            <a:off x="763850" y="3203319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гормоны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имеют гормон роста, гормоны щитовидной железы и половые гормоны. Они участвуют в формировании тела, созревании органов и изменении темпов развития в разные возрастные периоды.
</a:t>
            </a:r>
            <a:endParaRPr lang="en-US" sz="817" dirty="0"/>
          </a:p>
        </p:txBody>
      </p:sp>
      <p:sp>
        <p:nvSpPr>
          <p:cNvPr id="14" name="Text 5"/>
          <p:cNvSpPr txBox="1"/>
          <p:nvPr/>
        </p:nvSpPr>
        <p:spPr>
          <a:xfrm>
            <a:off x="763850" y="3996778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Нормальное развитие возможно только при тесном взаимодействии двух систем. Нервная система контролирует, а эндокринная задаёт длительные изменения, поэтому их согласование особенно важно в детстве и подростковом возрасте.
</a:t>
            </a:r>
            <a:endParaRPr lang="en-US" sz="8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скорость развития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факторы заданы природой, другие зависят от привычек и окружающей среды. Вместе они определяют, насколько гармонично развивается ребёнок.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имеют наследственность и питание, но сон, активность и здоровье заметно усиливают или ослабляют их влияние.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биологии; схема факторов индивидуального развития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и восстановление тканей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629678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регенерации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 — это способность организма восстанавливать повреждённые ткани. Благодаря ей заживают раны, обновляются клетки и сохраняется целостность органов после травм или небольших повреждений.
</a:t>
            </a:r>
            <a:endParaRPr lang="en-US" sz="922" dirty="0"/>
          </a:p>
        </p:txBody>
      </p:sp>
      <p:sp>
        <p:nvSpPr>
          <p:cNvPr id="11" name="Text 3"/>
          <p:cNvSpPr txBox="1"/>
          <p:nvPr/>
        </p:nvSpPr>
        <p:spPr>
          <a:xfrm>
            <a:off x="564100" y="2627915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скорость восстановления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 костная ткань восстанавливаются лучше, чем нервная ткань. Это связано с особенностями строения клеток и их способностью делиться, а также с условиями работы каждого органа.
</a:t>
            </a:r>
            <a:endParaRPr lang="en-US" sz="1087" dirty="0"/>
          </a:p>
        </p:txBody>
      </p:sp>
      <p:sp>
        <p:nvSpPr>
          <p:cNvPr id="12" name="Text 4"/>
          <p:cNvSpPr txBox="1"/>
          <p:nvPr/>
        </p:nvSpPr>
        <p:spPr>
          <a:xfrm>
            <a:off x="564100" y="3626152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детей регенерация обычно идёт быстрее, чем у взрослых. В растущем организме клетки делятся активнее, поэтому восстановление после повреждений происходит быстрее и часто заметнее.
</a:t>
            </a:r>
            <a:endParaRPr lang="en-US" sz="10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025738"/>
            <a:ext cx="3918900" cy="13312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постэмбрионального развития человека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возрастные периоды после рождения и какие признаки для них характерны.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Постэмбриональное развитие включает не только рост, но и созревание, устойчивую работу органов и постепенное старение.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биологии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 и их влияние на развитие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условия жизни поддерживают или замедляют индивидуальное развитие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как естественная часть онтогенеза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51975" y="160970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начинается не в пожилом возрасте, а гораздо раньше. Изменения идут медленно и сначала почти незаметны, но со временем затрагивают клетки, ткани и работу органов.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1975" y="23921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обмена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возрастом замедляется деление клеток и меняется обмен веществ. Организму становится труднее быстро восстанавливать повреждения, поддерживать высокую работоспособность и приспосабливаться к нагрузкам.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1975" y="31745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возможностей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старшем возрасте уменьшаются выносливость, сила и скорость восстановления после болезни или усталости. Некоторые органы работают менее эффективно, поэтому человеку нужен более бережный режим.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1975" y="395692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темпы старения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скорость старения влияют наследственность, образ жизни и состояние здоровья. Полезные привычки помогают дольше сохранять активность, а вредные — ускоряют возрастные изменения.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различия в развитии детей и подростков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темп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одном классе дети могут заметно отличаться по росту и массе тела. У одних скачок роста начинается раньше, у других позже, и это считается нормальным вариантом развития.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у девочек и мальчиков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полового созревания у девочек и мальчиков обычно не совпадают. У девочек пубертат чаще начинается раньше, поэтому изменения внешности и поведения могут проявляться в разное время.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Неодинаковое развитие навыков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роста, по-разному формируются выносливость, речь и скорость освоения новых умений. Один ребёнок быстро запоминает материал, другой лучше справляется с физической нагрузкой.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условий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индивидуальные различия влияют наследственность, режим дня, питание и бытовые условия. Забота о сне, движении и полноценном питании помогает развитию идти более ровно и гармонично.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индивидуального развития у животных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групп животных онтогенез идёт по-разному: одни проходят стадии личинки и превращения, а другие развиваются без резкой смены форм.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или отсутствие метаморфоза показывает, что индивидуальное развитие у животных может быть очень разным по этапам и скорости.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биологии; сравнение типов развития животных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Онтогенез: путь организма через всю жизнь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Индивидуальное развитие начинается с зиготы и проходит через рост, созревание, старение и завершение жизни. На этот путь влияют наследственность, питание, сон, здоровье и условия окружающей среды.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2026-05-31T20:54:00Z</dcterms:created>
  <dcterms:modified xsi:type="dcterms:W3CDTF">2026-05-31T20:54:00Z</dcterms:modified>
</cp:coreProperties>
</file>