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Проявление генов в онтогенезе: ключевые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механизмов, управляющих проявлением генов в развитии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изучения онтогенеза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описывает жизненный путь организма от оплодотворения до старения. Основы генетики заложили Мендель и открытия структуры ДНК, что открыло взгляд на внутренние молекулярные процессы развития.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и его роль в онтогенезе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представляет собой участок ДНК, который содержит инструкции для синтеза конкретного белка, играющего ключевую роль в функциональной деятельности клетки.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клетки генетическая информация передаётся дочерним клеткам, что гарантирует сохранение и преемственность биологических функций.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формируют структурные элементы клетки и участвуют в регуляции физиологических процессов, обеспечивая рост и специализацию тканей.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механизмы экспрессии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транскрипции и трансляции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— это синтез мРНК на основе ДНК, после чего происходит трансляция, на рибосомах собирается белок согласно мРНК. Эти процессы обеспечивают реализацию генетической информации.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экспрессии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Промоторы и энхансеры — регуляторные элементы ДНК, связывающиеся с транскрипционными факторами, определяют, когда и в каком объёме ген будет активен.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регуляции экспрессии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ключевых процессов регуляции внутри клетки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генов: конститутивные и регуляторные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Индуцибельные гены активируются или подавляются под влиянием внешних или внутренних факторов, контролируя динамику изменения клеточного поведения.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Конститутивные гены постоянно активны и кодируют белки, необходимые для базового функционирования клетки, например, ферменты дыхательной цепи.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Регуляторные гены меняют активность в зависимости от сигналов, направляя различные стадии развития, специализированные функции клеток и адаптивные реакции.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Hox: контроль сегментации эмбриона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Hox-гены определяют расположение органов и сегментов вдоль оси тела, обеспечивая правильность морфологического строения эмбриона у животных.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дрозофилы мутации в этих генах вызывают серьёзные аномалии, что подчёркивает консервативность механизмов, схожих у человека и других видов.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эмбрионального развития, 2022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Экспрессия Hox-генов на стадиях эмбрионального развития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временную и пространственную специфичность активности генов в сегментах тела.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Hox-генов варьируется по фазам развития, указывая на их роль в органогенезе и сегментации.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Эпигенетические механизмы регуляции генов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Некодирующие РНК участвуют в контроле экспрессии генов, направляя процессы активации или подавления.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Метилирование цитозинов изменяет доступность ДНК для транскрипции, регулируя активность генов без изменения последовательности нуклеотидов.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Модификация гистонов влияет на упаковку хроматина, что определяет, насколько гены доступны для считывания.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Эпигенетические изменения могут сохраняться при делении клеток и корректироваться под воздействием факторов окружающей среды.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609" y="632075"/>
            <a:ext cx="4347183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Nature Reviews Genetics, 2020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наследственной и эпигенетической регуляции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различия и схожести механизмов регуляции генов.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Эпигенетика обеспечивает гибкую регуляцию генов, дополняя жёстко заданные наследственные изменения.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Морфогены — специальные сигнальные молекулы, которые создают градиенты концентрации для правильного формирования тканей и органов в процессе развития организма.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контакт играет критическую роль, влияя на морфогенез и поддержание архитектуры тканей, что положительно сказывается на точности формирования органов.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белки способствуют коммуникации между клетками, обеспечивая координацию их дифференцировки и пространственной организации в формирующемся эмбрионе.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взаимодействия в ходе онтогенеза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проявление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окружающей среды, включая химические соединения и температуру, могут изменять активность генов посредством эпигенетических модификаций, которые регулируют доступность ДНК для транскрипции.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изменчивость окраски шерсти у гималайских кроликов, где низкая температура повышает активность фермента тирозиназы, влияя на интенсивность пигментации.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генотип-среда, 2020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Пластичность фенотипа: диапазон нормы реакции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график демонстрирует, как окружающие условия влияют на проявление одного генотипа, создавая различные фенотипы за счет взаимодействия генов и среды.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важность среды в формировании фенотипа, показывая гибкость проявления генетической информации в разных условиях.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регуляции экспрессии генов при мутациях вызывают значительные отклонения в ходе онтогенеза, что отражается на морфологии и физиологии организма.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регуляторных участках ДНК, такие как в гене рецептора FGF3, приводят к ахондроплазии — виду карликовости, связанному с нарушением роста костей.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Аберрации хромосом, например трисомия по 21-й хромосоме, вызывают синдром Дауна с многообразными патологиями развития и умственными нарушениями.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структурных генах могут нарушать синтез белков, приводя к заболеваниям, например, фенилкетонурии, вызванной дефектом расщепления аминокислоты фенилаланина.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 и их влияние на развитие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692140"/>
            <a:ext cx="4813500" cy="212537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известные генетические заболевания онтогенеза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MedLinePlus, 2023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характеристики заболеваний, связанных с мутациями в отдельных генах, их проявления и способы наследования.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заболеваний связано с мутациями единичных генов, что облегчает диагностику и разработку таргетной терапии.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15q11-q13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является ключевым регионом, где родительское происхождение аллелей влияет на развитие наследственных синдромов, таких как Прадера-Вилли и Ангельмана.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Nature Genetics, 2022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участок на хромосоме имеет особый эпигенетический статус, определяющий активность генов в зависимости от того, была ли аллель унаследована от матери или отца.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часы развития организма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часы обеспечивают оптимальное временное включение и выключение генов, что контролирует правильный порядок процессов клеточного деления и дифференцировки.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цикличность гарантирует, что формирование органов и тканей происходит синхронно, предотвращая развитие аномалий и обеспечивая нормальный морфогенез.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и современные подходы коррекции развития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использует вирусные векторы и CRISPR для внедрения или редактирования генов, что позволяет корректировать наследственные дефекты на молекулярном уровне.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остаются вызовы: риски непреднамеренных мутаций, этические вопросы и высокая стоимость ограничивают широкое применение методов.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направлены на точечное влияние на экспрессию, включая использование коротких РНК, которые регулируют работу генов без изменения последовательности ДНК.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60" y="1890721"/>
            <a:ext cx="396113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63990"/>
            <a:ext cx="423000" cy="33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7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и перспективы в изучении проявления генов
</a:t>
            </a:r>
            <a:endParaRPr lang="en-US" sz="1777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модели помогают понять сложные взаимодействия между генами и предсказывать последствия изменений в регуляторных цепочках.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генетических сетей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Идентификация отличий реакции на внешние факторы через эпигенетические метки способствует развитию персонализированной медицины.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эпигенетический профиль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анализирует огромные данные, выявляя закономерности и открывая новые пути диагностики и терапии генетических заболеваний.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в геномике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Проявление генов — основа уникальности и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проявлений генов формирует индивидуальные особенности и адаптивные возможности. Современные знания открывают новые пути к эффективной медицине и глубокому пониманию развития человека.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2026-05-10T01:10:26Z</dcterms:created>
  <dcterms:modified xsi:type="dcterms:W3CDTF">2026-05-10T01:10:26Z</dcterms:modified>
</cp:coreProperties>
</file>