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круга: основная формула и способы её применения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встречается в повседневности, а площадь считают по формуле S=πr².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«Площадь круга»
</a:t>
            </a:r>
            <a:endParaRPr lang="en-US" sz="2061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 — разные вещи: окружность задаёт границу, а круг включает всю внутреннюю область. Площадь показывает, сколько места занимает эта область на плоскости. Для расчётов нужен радиус; диаметр часто дан в задачах как исходная величина.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25" y="3504640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круга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круга — точка, которая одинаково удалена от всех точек окружности. От него удобно начинать рассуждения и строить отрезки, нужные для геометрических формул.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— отрезок от центра до окружности. Он определяет размер круга: чем больше радиус, тем шире внутренняя область и тем больше её площадь.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— отрезок через центр, соединяющий две противоположные точки окружности. Он равен двум радиусам и часто встречается в условиях задач вместо радиуса.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окружности. Диаметр — частный случай хорды: он самая длинная хорда, потому что проходит через центр.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только граница, а круг — вся внутренняя часть вместе с этой границей. Площадь относится именно к кругу, а не к длине окружности.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круг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в окружающих предметах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видим круги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встречается в колёсах, настенных часах, крышках, тарелках, мишенях и спортивных дорожках. Эти предметы на практике используют как «кольца» с разным внутренним размером.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смысл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таких объектов есть общий математический признак: площадь внутренней части зависит от радиуса. Если радиус меняется, вместе с ним меняется и количество места, которое можно «занять» внутри круга.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формулы, связанные с кругом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математики (геометрия, 5–8 классы)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Пользуйтесь обозначениями радиуса, диаметра, длины окружности и площади. В формуле площади радиус обязательно возводят в квадрат, а π обычно берут как 3,14.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радиуса приводит к быстрому росту площади: увеличение r заметно увеличивает S, даже если r растёт незначительно.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площади круга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дано → радиус → формула S=πr² → вычисление → ответ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r=1 к r=2 добавляет не «двойку», а целую новую часть площади, потому что S зависит от r².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площадь меняется при увеличении радиуса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радиус, тем заметнее прирост площади: при увеличении r в 2 раза площадь возрастает в 4 раза.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S=πr², π≈3,14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приближённое значение отношения длины окружности к её диаметру.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связывает измерения окружности с её размером. Поэтому оно появляется и в формулах длины, и в формуле площади круга.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определение числа π (отношение C/d)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увеличить в 2 раза, то площадь увеличится в 4 раза. В 3 раза радиус даёт рост площади в 9 раз, а в 5 раз — в 25 раз.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 том, что площадь описывает двумерный размер фигуры. Радиус влияет сразу на ширину и на высоту во всех направлениях внутри круга.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радиуса показывает, насколько быстро растёт S при изменении r. Поэтому даже небольшое увеличение радиуса приводит к заметной прибавке площади.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зависит от квадрата радиуса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квадратных единицах: мм², см², м², км². На клетчатой бумаге это соответствует числу квадратных клеток внутри круга. Поэтому нельзя писать только «см» — получится измерение длины, а не площади.
</a:t>
            </a:r>
            <a:endParaRPr lang="en-US" sz="1172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«квадраты» важнее «линий»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представить площадь на сетке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провести круг на клетчатой бумаге, становится видно, что его площадь — это всё «закрашенное внутри». Величина зависит от того, сколько целых и частичных клеток помещается в круге. Так легче понять, что площадь относится именно к внутренней области.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 круга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круга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S=πr² с использованием π≈3,14.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Потренируемся подставлять значения в формулу S=πr²: сначала определяем нужное радиус-значение, затем считаем площадь и округляем результат до десятых, как принято в задачах 8 класса.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после подстановки радиус всегда входит в формулу как r²: даже при одинаковом π результат быстро меняется из-за квадрата радиуса.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разница в радиусе на несколько сантиметров приводит к заметной прибавке площади: формула содержит r², поэтому темп роста усиливается.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кругов с разными радиусами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существенно быстрее радиуса: переход от r=2 к r=4 увеличивает площадь примерно в 4 раза, а от r=4 к r=6 — ещё сильнее.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S=πr² (π≈3,14). Дата формирования данных: 13.05.2026.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перепутать радиус и диаметр: вместо r подставляют d, хотя формула площади использует именно r, а диаметр нужно сначала разделить на 2.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возвести радиус в квадрат. Тогда получается неверная зависимость от размеров круга и ответ оказывается слишком маленьким по сравнению с правильным.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вычислениях важно не округлять π слишком рано. Если сразу заменить π, а потом округлять промежуточные шаги, итог может заметно отличаться от ожидаемого результата.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записывать единицы измерения площади с квадратом: см², м². Ответ без квадрата у единиц или с неправильными единицами считается ошибкой даже при верных числах.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задачи: дан диаметр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вычислении площади круга, когда известен диаметр d.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круга с клетчатой моделью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нарисовать круг на сетке, видно, что его площадь — это всё «внутреннее», которое попадает внутрь границы, а не только линия окружности и не внешний контур.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на клетчатой бумаге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граница. Поэтому при разбиении круга на части линии будут только «отмечать предел», а площадь относится к областям между клетками внутри.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Границу не считают площадью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круг мысленно делят на фрагменты, форма отдельных частей меняется: края могут напоминать прямоугольники. Но суммарная площадь всё равно соответствует кругу целиком.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 части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помогает связать формулу с практикой: чем больше радиус, тем больше клеток помещается внутри круга, а значит увеличивается именно площадь.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внутренняя область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круговых объектов и их площади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значения радиусов взяты для демонстрации и подставлены в формулу S=πr² (π≈3,14).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типичные круги из повседневной жизни. Для каждого объекта приведены примерный радиус и приближённая площадь, чтобы увидеть, как рост радиуса меняет «полезную» область.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относительно небольшое увеличение радиуса заметно увеличивает площадь, поэтому меняются размеры покрытия: поверхности для посева, материала или рабочей зоны.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на графике поднимается всё быстрее: каждый следующий шаг по радиусу добавляет всё больше площади, чем предыдущий, потому что радиус возводится в квадрат.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быстрее, чем радиус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зависимость S=πr² объясняет ускоренный рост: при увеличении r в 2 раза площадь увеличивается примерно в 4 раза, а не в 2.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S=πr² (π≈3,14). Дата формирования данных: 13.05.2026.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на чертеже круга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отмечены центр и радиус, а также граница окружности. Формула S=πr² подписана рядом так, чтобы было ясно: площадь относится ко всей внутренней области круга.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круг от окружности: окружность — это только граница, а площадь считают для внутренней части. Поэтому при решении задач не смешивают S и длину 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 разумность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размера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маленький, то площадь тоже должна быть небольшой. Качественная проверка работает даже до точных вычислений: ответ не должен «выглядеть слишком большим».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ростом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радиуса площадь обязана заметно возрастать. Для круга это особенно заметно, потому что в формуле стоит r², а значит рост идёт быстрее, чем линейно.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нуля и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r=0 получается S=0 — это совпадает с формулой S=πr². Также проверьте единицы: площадь записывают в см², м² и т.п., без квадратных единиц ответ неверен.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площади круга
</a:t>
            </a:r>
            <a:endParaRPr lang="en-US" sz="2549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показывает размер его внутренней части и вычисляется по формуле S=πr². Нужен радиус, поэтому диаметр делят на 2. π обычно берут 3,14, а единицы всегда записывают квадратными.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2026-05-13T08:38:50Z</dcterms:created>
  <dcterms:modified xsi:type="dcterms:W3CDTF">2026-05-13T08:38:50Z</dcterms:modified>
</cp:coreProperties>
</file>