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Восток: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переплелись культуры Греции и Востока, создавая особый мир.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Александра Македонского греческая культура проникла в Восточные земли. Власть разделили диадохи — Птолемеи, Селевкиды и Аттилиды. Образовалась эллинистическая цивилизация с развитой торговлей и уникальной культурой.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становление Греческого Востока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до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вёл завоевательные кампании от Греции до Индии, соединяя разные народы под одним правлением. Это создало предпосылки для культурного обмена и расширения эллинизма.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332 г. до н. э. в Египте возникла Александрия — важный порт и центр науки с развитой библиотекой и маяком, ставшим одним из чудес света.
</a:t>
            </a:r>
            <a:endParaRPr lang="en-US" sz="129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эллинистические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Александрии, появились города Селевкия-на-Тигре, Антиохия и Пергам, которые стали центрами греческой культуры, торговли и архитектуры на Востоке.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и расширение греческого влияния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центр науки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сочетал портовую торговлю и интеллектуальную жизнь. Известен своей библиотекой и Фаросским маяком, символизируя величие эллинизма.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 — культурное сердце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 славился алтарём Зевса и архитектурными сооружениями. Здесь развивалась литература и искусство, а также производился ценный пергамент.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Антиохия — экономический и религиозный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славился удобной гаванью, театрами и храмами. Он был важным центром торговли и смешения культур разных народов Востока.
</a:t>
            </a:r>
            <a:endParaRPr lang="en-US" sz="1217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центры греческой культуры Востока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Греческого Востока жили греки, египтяне, персы, иудеи и другие народы, общаясь на греческом и местных языках.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бытовые традиции переплетались, создавая смешанные семьи, новые обычаи в одежде, кухне и праздничных ритуалах.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 языки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появились восточные узоры и декоративные элементы, гармонично объединённые с греческим стилем колонн и форм.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использовали одежду и украшения, сочетавшие греческий и восточный вкус; культ Сераписа объединил два религиозных наследия.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— эпоха соединения традиций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упрощённого греческого языка койне для общения между разными народами на огромных территориях.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Койне становится языком науки, торговли и официальных документов в эллинистических государствах.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 и далее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языка койне содействует быстрому обмену знаниями и идеями на Востоке.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койне в регионе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греческой философии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Платона и Аристотеля проникали в Египет и Персию, обогащая местные религиозные и философские традиции, стимулируя знания и размышления.
</a:t>
            </a:r>
            <a:endParaRPr lang="en-US" sz="137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 искусстве и 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статуи Будды с греческими чертами, а восточные ткани и орнаменты проникали в греческие художественные обычаи, создавая уникальные формы.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мосты между Западом и Востоком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достигла более 500 тысяч жителей, став крупнейшим мегаполисом своего времени с активной интеллектуальной жизнью.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 с его библиотекой и складами стал центром хранения и создания знаний и рукописей.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создавали грандиозные храмы, театры и монументальные сооружения, применяя новые художественные приемы.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делали открытия в геометрии и астрономии, а ремесла и торговля процветали, связывая регионы между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эллинизма в городах и науке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колонн и знаменитые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сочетала дорический, ионический и коринфский стили колонн, создав знаковые строения, такие как Фаросский маяк и алтарь Зевса.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греческих и восточных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зданиях возникали купола, колоннады и богатые декоративные элементы, объединяющие греческую строгость и восточную пышность.
</a:t>
            </a:r>
            <a:endParaRPr lang="en-US" sz="1525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Греческого Востока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Греческого Востока достигли высокого уровня реализма и эмоциональности в своих произведениях. Яркий пример — группа «Лаокоон и его сыновья», передающая сильные чувства и драму в динамичных позах.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появились восточные мотивы, такие как узоры на одежде и лица с необычными чертами. Образы богов и героев часто выходили за рамки традиционной греческой стилистики, отражая смешение культур.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изобразительное искусство: сочетание стилей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библиотека Александрии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в Александрии хранила до 700 тысяч свитков и была центром знаний античного мира. Ученые со всего Востока приезжали сюда для изучения наук и обмена идеями.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Учёные-новаторы эллинистической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Эвклид создал основы геометрии, Архимед изобрёл важные механизмы, а Эратосфен вычислил окружность Земли с удивительной точностью, заложив основы современной науки.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изобретения и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Архимедов винт применялся для подъема воды в ирригации, а астролябия использовалась для определения положения звёзд. Эти изобретения значительно продвинули технологии и астрономию своего времени.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 на Греческом Востоке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творчество активно развивалось, писались драматические и комические произведения, а Менандр стал одним из главных мастеров комедий того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строились не только в крупных городах, но и в небольших поселениях, что способствовало распространению искусства среди широких масс населения.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стоиков и эпикурейцев пропагандировали мораль и поиски счастья, став частью повседневного интеллектуального диалога жителей региона.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 и философия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Греческом Востоке религия объединяла божеств из разных культур. Культ Сераписа сочетал афинские и египетские элементы, создавая новый религиозный образ, востребованный обществом Птолемеев.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одновременно происходили обряды, объединяющие традиции греков, египтян и персов. Также получили развитие мистические культы и тайные религии, распространившиеся среди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религиозных традиций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Греческого Востока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составляли ремёсла и торговля, поддерживаемая развитием городов и портов, таких как Александрия, специализировавшаяся на экспорте зерна и папируса.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 был известен производством пергамента — качественного материала для письменности, востребованного в разных частях эллинистического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торговые пути соединяли Грецию с Индией и Персией, обеспечивая обмен товарами — от специй и тканей до драгоценных украшений и художественных изделий.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одежда включала туники и хитоны, дополненные сандалиями и головными уборами. Богатые носили вышитые ткани и украшения в восточном стиле.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включал хлеб, оливковое масло, овощи и фрукты, приправленные специями из Востока. Мед использовался как сладость и лекарство.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приёма пищи соединяли греческие и восточные обычаи, включая сервировку и ритуалы совместных трапез.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сопровождались пышными угощениями и музыкой, объединяя разные культурные элементы и укрепляя социальные связи.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жизнь: одежда и еда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 благополучных семей изучали основы чтения, письма и счёта дома или в малых школах под руководством учителей.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Александрии действовали школы для изучения медицины, философии и архитектуры, готовившие специалистов для разных областей.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девочек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чаще обучали дома, под присмотром гувернанток, включая азы грамоты и рукоделия.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занятиях использовались деревянные дощечки с надписями, свитки для чтения и счётные палочки, что способствовало развитию навыков.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юных на Греческом Востоке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эллинизма на архитектуру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греческой архитектуры, как колонны и декоративные мотивы, распространились по Европе и Азии. Они стали основой для многих современных зданий и театров.
</a:t>
            </a:r>
            <a:endParaRPr lang="en-US" sz="1150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образовательных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эллинизма легли в основу европейского образования и науки, способствуя развитию логики, математики и философии в последующих эпохах.
</a:t>
            </a:r>
            <a:endParaRPr lang="en-US" sz="107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искусства в мировой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театральных масок, скульптурные образы и математические открытия с Востока вошли в культуру многих народов, став символами и элементами мирового наследия.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Греческого Востока в мировой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69738"/>
            <a:ext cx="2018853" cy="182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н.э.: Римские 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войска покорили эллинистические государства, начался процесс замещения греческой культуры латинской.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369738"/>
            <a:ext cx="2018853" cy="182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эллинистических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римское господство, наука и искусство Востока продолжали развиваться, многие достижения приняли римляне.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369738"/>
            <a:ext cx="2018853" cy="182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Византийскую империю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Греческого Востока стала основой византийского искусства и религии, задавая направление на долгие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369738"/>
            <a:ext cx="2018853" cy="182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знания и образы повлияли на формирование европейского Средневековья и возрождение знаний в эпоху Возрождения.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трансформация Греческого Востока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Греческого Востока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Восток стал мостом между культурами и эпохами, обогатив мировое наследие наукой, искусством и толерантностью, чему стоит учиться современному обществу.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2026-05-10T12:08:45Z</dcterms:created>
  <dcterms:modified xsi:type="dcterms:W3CDTF">2026-05-10T12:08:45Z</dcterms:modified>
</cp:coreProperties>
</file>