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связи предложений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предложения соединяются в цельный и понятный текст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предложения должны быть связаны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предложения не связаны между собой, текст распадается на отдельные фразы. Связь помогает удерживать тему, последовательно развивать мысль и делать речь ясной для читателя.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 предложений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125775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объединяются общей темой и основной мыслью, поэтому читатель сразу понимает, о чём идёт речь и какой вопрос раскрывается в абзаце.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2385147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может продолжать, уточнять или дополнять другое. Благодаря этому содержание раскрывается постепенно, а текст воспринимается как единое целое.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45100" y="3644522"/>
            <a:ext cx="61794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смысловая связь выстроена правильно, легко проследить ход рассуждения от начала до конца и не потерять главную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 предложений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 помогают не повторять одно и то же. Так предложения соединяются естественно и без лишней однообразности.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показывают отношения между мыслями: перечисление, причину, противопоставление или следствие. Они делают переход от одного предложения к другому более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время, число и форма сказуемых помогают сохранить единство текста. Благодаря этому предложения звучат согласованно и логично.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связь удерживает текст как стройную систему. Без неё даже понятные по отдельности предложения могут казаться разрозненными.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мысли в соседних предложениях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9856" y="1155650"/>
            <a:ext cx="18562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цепной связи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слово может повторяться в соседних предложениях. Такой повтор удерживает тему и показывает, что новая фраза связана с предыдущей по смыслу.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предложение не обрывает предыдущую фразу, а подхватывает её содержание. Именно поэтому текст читается как последовательный рассказ или объяснение.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корню слова тоже связывают предложения между собой. Они напоминают читателю, что речь идёт об одном предмете, действии или признаке.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они, это, тот и такой заменяют уже названные слова. Они помогают продолжать мысль, не перегружая текст одинаковыми существительными.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цепной связи в тексте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участники отправились в поход ранним утром. Первое предложение задаёт тему, показывает событие и открывает цепочку дальнейших сообщений.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вышли на узкую лесную тропинку. Новая фраза опирается на уже названный поход и добавляет следующую подробность.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поднялся лёгкий ветер, а небо стало ясным. Предложение развивает картину и помогает увидеть, как менялась обстановка по ходу пути.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ребята вернулись домой уставшими, но довольными. Последнее предложение завершает цепочку и подводит итог всему событию.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параллельная связь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относятся к одному предмету или явлению, но не продолжают друг друга по цепочке. Каждое из них раскрывает тему отдельно и с собственной стороны.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смысловой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предложения строятся вокруг одного объекта, признака или ситуации. Это создаёт ощущение единого поля смысла, хотя прямого развития мысли может не быть.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часто сохраняются одинаковый порядок слов и сходные формы сказуемых. Благодаря этому предложения звучат ритмично и ровно.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детали одной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связь особенно удобна, когда нужно перечислить признаки, свойства или впечатления. Каждое предложение добавляет новую сторону темы, не повторяя предыдущую.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и параллельная связь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основных способа соединения предложений 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 показывает движение мысли, а параллельная помогает раскрыть одну тему с нескольких сторон.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текстам и учебным примерам по русскому языку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связи встречаются чаще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повторы особенно полезны в соседних предложениях, потому что быстро удерживают тему без длинных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местоимения и повторы слов; остальные средства делают текст точнее и выразительнее.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средств связи предложений в русском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связи предложений изучают в тексте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увидеть, как одно предложение связано с другим, и не перегружать текст повторениями.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лингвистика: в тексте выделяют цепную и параллельную связь предложений.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повторов и синонимов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213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удерживает тему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помогает читателю не потерять основную мысль. Он напоминает, о чём идёт речь, и связывает соседние предложения в единый смысловой ряд.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026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живее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заменяют одно и то же слово без потери смысла. Благодаря им текст звучит разнообразнее, а связь между предложениями остаётся ясной и естественной.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83900" y="1377275"/>
            <a:ext cx="2179200" cy="3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без однообразия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слишком часто, синоним или близкое по смыслу выражение помогает избежать повтора. Так текст сохраняет связность и становится более выразительным.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союзов в тексте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60780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да, также показывают, что мысли идут рядом и дополняют друг друга. Они помогают перечислять признаки, действия или части рассуждения без резких переходов.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60780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однако вводят сопоставление или противопоставление. С их помощью читатель сразу видит, что вторая мысль отличается от первой или уточняет её.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5085" y="14015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поэтому, значит, следовательно показывают, почему что-то происходит и к чему это приводит. Они особенно важны в рассуждении, где нужно объяснять ход мысли.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485085" y="3123325"/>
            <a:ext cx="3211461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когда, если, пока помогают связать события, условия и время действий. Благодаря им предложения выстраиваются последовательно, а текст становится понятнее и логичнее.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связи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сначала найти тему, а затем проверить, продолжают ли предложения одну мысль или раскрывают её рядом.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в описании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предложения обычно перечисляют признаки одного объекта: цвет, форму, размер, запах или настроение. Каждая новая фраза добавляет деталь и помогает рассмотреть предмет точнее.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раскрытие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предложения не продолжают друг друга по цепочке. Они стоят рядом и вместе создают целостное представление о предмете или явлении.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смысловой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в описании связаны одной темой, поэтому читатель легко удерживает внимание. Изменяется не предмет разговора, а только его характеристики.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связи напоминает медленное рассматривание объекта. Сначала замечается одно свойство, затем другое, и в итоге складывается полный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в повествовании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событие задаёт начало рассказа и вводит читателя в ситуацию. Оно обычно отвечает на вопрос, что произошло в самом начале.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появляется новая часть события или неожиданный поворот. Предложения выстраиваются так, чтобы было видно движение сюжета.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предложения показывают, как действие развивается дальше. Для этого часто используются слова потом, затем и после этого.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предложение подводит к завершению действия. Оно помогает понять, чем закончилась история и к какому результату пришли герои.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в рассуждении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начинается с главной мысли, которую нужно доказать. Это предложение задаёт вопрос или утверждение, вокруг которого строится весь текст.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приводятся объяснения и примеры. Здесь особенно часто встречаются слова потому что, во-первых и во-вторых, которые помогают выстроить логичную аргументацию.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доказательства собраны, используются слова значит, следовательно и таким образом. Они показывают, что автор подводит читателя к итоговой мысли.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завершает рассуждение и отвечает на поставленный вопрос. Оно связывает все предыдущие мысли в единый логический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нарушают связность текста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неудачный переход между предложениями может сбить читателя с мысли и ослабить смысл абзаца.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скачки мысли и резкая смена темы: именно они быстрее всего разрушают цельность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«Связь предложений в тексте»; условная шкала выраженности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текст связным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средства помогают соединять предложения и удерживать одну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вместе: одни сохраняют тему, другие показывают отношения между мыслями, третьи делают текст плавным и понятным.
</a:t>
            </a:r>
            <a:endParaRPr lang="en-US" sz="1195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«Связь предложений в тексте»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помогает тексту быть цельным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 ведёт мысль шаг за шагом, а параллельная позволяет рассмотреть одну тему с разных сторон. Когда в тексте есть повторы, местоимения, синонимы и союзы, он становится ясным и лёгким для понимания.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2026-05-29T08:14:16Z</dcterms:created>
  <dcterms:modified xsi:type="dcterms:W3CDTF">2026-05-29T08:14:16Z</dcterms:modified>
</cp:coreProperties>
</file>