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будущего: что изменится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экология и жизнь людей меняются уже сейчас.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уже видно в привычных вещах: онлайн-сервисах, новых материалах, умной технике и чистой энергии.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будущее бывает разным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будущего нет единого пути: технологии, климат, экономика и выбор людей меняют скорость и направление перемен.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сценариев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завтрашний день, важно смотреть не только на идеи, но и на реальные шаги, которые уже происходят вокруг.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замечать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 развивает электробусы, другой делает ставку на велосипеды и пешие маршруты — оба пути по-своему улучшают жизнь.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решения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 тренды вокруг нас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чаще появляются приложения для оплаты, навигации и учебы, значит, цифровые привычки становятся нормой, а не исключением.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какой-то товар, сервис или устройство быстро становится популярным, это показывает, что людям нужен удобный и понятный способ решения задачи.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тренд виден в электронных дневниках, дома — в умных приборах, а в городе — в бесконтактных сервисах и датчиках.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повсюду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заметны и по способу общения: сообщения, видеозвонки и совместные онлайн-платформы постепенно меняют то, как мы учимся и работаем.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общения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206778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32418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085978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помогает дома
</a:t>
            </a:r>
            <a:endParaRPr lang="en-US" sz="2944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колонки и голосовые помощники помогают включать музыку, ставить таймеры и искать ответы, не отвлекаясь от домашних дел.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Голосовое управление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света и температуры автоматически подстраивают условия в комнате, экономя электричество и делая дом комфортнее для всей семьи.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Комфортный климат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Роботы-пылесосы берут на себя рутинную уборку, освобождая время для учебы, отдыха и более интересных занятий.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рутины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с искусственным интеллектом быстро переводят текст, подсказывают информацию и напоминают о делах, но их ответы всегда нужно проверять.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 проверкой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персональные помощники
</a:t>
            </a:r>
            <a:endParaRPr lang="en-US" sz="3003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может собрать расписание, напомнить о домашнем задании и подсказать, сколько времени осталось до встречи или кружка.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дня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умный сервис не принимает решения за человека: пользователь проверяет совет, выбирает маршрут и несет ответственность за итог.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остается за человеком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искать информацию, подбирать материалы для урока и составлять список покупок, если заданы понятные и точные запросы.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и быт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 без лишних потерь
</a:t>
            </a:r>
            <a:endParaRPr lang="en-US" sz="3125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и складов меняются одновременно: города ищут способы сократить пробки, шум и лишние перевозки.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будущего важен не только сам по себе: он экономит топливо, время и городское пространство.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о городском транспорте и логистике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энергию чистой
</a:t>
            </a:r>
            <a:endParaRPr lang="en-US" sz="2944" dirty="0"/>
          </a:p>
        </p:txBody>
      </p:sp>
      <p:sp>
        <p:nvSpPr>
          <p:cNvPr id="9" name="Text 2"/>
          <p:cNvSpPr txBox="1"/>
          <p:nvPr/>
        </p:nvSpPr>
        <p:spPr>
          <a:xfrm>
            <a:off x="463800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панели, ветряные турбины и гидроэнергия помогают получать электричество без сжигания топлива и лишних выбросов.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800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источники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167483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LED-освещение, утепление зданий и грамотная вентиляция уменьшают счета и помогают тратить меньше ресурсов каждый день.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167483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 зданиях
</a:t>
            </a:r>
            <a:endParaRPr lang="en-US" sz="1700" dirty="0"/>
          </a:p>
        </p:txBody>
      </p:sp>
      <p:sp>
        <p:nvSpPr>
          <p:cNvPr id="13" name="Text 6"/>
          <p:cNvSpPr txBox="1"/>
          <p:nvPr/>
        </p:nvSpPr>
        <p:spPr>
          <a:xfrm>
            <a:off x="3315646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эффективные батареи делают хранение энергии удобнее, поэтому электричество можно использовать тогда, когда оно действительно нужно.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15646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Надежное хранение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тратить меньше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экономия начинается с простых действий: выключать свет, правильно проветривать классы и не перегревать помещения без необходимости.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где в вашем районе энергия уходит зря: в освещении, отоплении, транспорте или в плохо настроенной технике.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Мини-вопрос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помогают общественный транспорт, умные счетчики и более точный учет расхода, чтобы не тратить лишнюю энергию впустую.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решения против жары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городские решения помогают уменьшать перегрев и делать улицы комфортнее.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спрос на которые растет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разные профессии меняется вместе с технологиями: рутинные операции берут на себя машины, а людям чаще нужны анализ, общение и поиск решений.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идет там, где нужно сочетать технологические знания и ответственность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трендам рынка труда и цифровой экономики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 — забота, творчество и ответственность — остаются за людьми.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важная граница остается за человеком: он принимает решение, если нужно учесть безопасность, эмоции и последствия для других.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автоматизации и разделения задач между человеком и техникой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навыка, которые пригодятся в любом будущем
</a:t>
            </a:r>
            <a:endParaRPr lang="en-US" sz="2566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спорят не ради спора, а чтобы найти точный ответ. Такой навык помогает замечать ошибки, сравнивать факты и не принимать первое услышанное мнение за истину.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становится важнее, когда задача большая и сложная. В группе каждый видит свою роль, учится слушать других и вместе доводить идею до результата.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идея должна быть понятной и полезной. Поэтому будущему человеку нужны креативность, ясная речь и умение объяснять свои мысли так, чтобы их понимали и сверстники, и взрослые.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и 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учебный процесс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получает не только тему, но и задачу: собрать информацию, проверить источники и предложить решение. Учеба сразу связана с реальной ситуацией.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Задание и поиск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смешанные форматы: часть работы выполняется в классе, часть — онлайн, часть — в группе или самостоятельно. Темп становится более гибким.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 в разном формате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Презентация результата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оценивают не только ответ, но и то, как он найден: что проверено, как использованы данные и можно ли применить вывод на практике.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быть внимательным и безопасным в сети
</a:t>
            </a:r>
            <a:endParaRPr lang="en-US" sz="2794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источник — это не самый громкий заголовок, а проверяемый материал с автором, датой и ссылками. Сравнивайте несколько источников, прежде чем делать вывод.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показывают то, что может заинтересовать пользователя, но не всегда то, что верно. Поэтому важно отличать факт, мнение и рекламу.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алгоритмов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лучше не публиковать без необходимости. Адрес, школа, телефон и геолокация могут помочь чужим людям узнать о вас слишком много.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данными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должен быть длинным, уникальным и храниться безопасно. Не стоит передавать его друзьям или использовать один и тот же пароль для разных сервисов.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аккаунтов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 личные данные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и сайты собирают следы нашего поведения: что мы смотрим, где находимся и чем интересуемся. Это помогает сервисам работать удобнее, но делает данные ценной информацией.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данные важны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пользователя должно быть право понимать, какие сведения собирают и зачем. Согласие на обработку данных — это не формальность, а способ контролировать собственную цифровую жизнь.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согласие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Утечки и взломы могут раскрыть личную информацию посторонним. Поэтому важны обновления, надежные пароли и осторожность при переходе по ссылкам и открытии файлов.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утечек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сервисов вокруг нас, тем важнее правила приватности. Без них удобство может обернуться потерей контроля над личной информацией.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правила защиты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 равного старта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интернету, устройствам и качественному обучению влияет на то, какие возможности есть у ребенка сегодня и какие профессии будут доступны ему завтра.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цифрового и образовательного равенства
</a:t>
            </a:r>
            <a:endParaRPr lang="en-US" sz="1289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базовые ресурсы доступны не всем, неравенство в учебе и будущем только усиливается.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возможностей и угроз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будущего не только в самих технологиях, но и в том, как ими пользуются. Один и тот же инструмент может помогать или вредить.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правила и проверка, тем выше польза и ниже ущерб от новых технологий.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темам презентации, без статистических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можно тренировать уже сегодня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коротких заданий, где нужно сравнивать два источника и объяснять, почему вы доверяете одному больше. Такой подход тренирует внимательность и помогает видеть разницу между фактом и мнением.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источники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Мини-проекты учат доводить идею до результата. Можно собрать информацию, распределить роли, подготовить вывод и рассказать о нем классу простыми и понятными словами.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мини-проекты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 помогает услышать другие точки зрения и не бояться ошибок. В будущем это пригодится в любой профессии, где важно договариваться и вместе решать задачи.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Учитесь сотрудничать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привыкать к новым форматам: искать, редактировать, проверять и презентовать информацию. Чем раньше появляется привычка учиться самому, тем увереннее человек чувствует себя в меняющемся мире.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Учитесь постоянно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не приходит само по себе: его создают наши решения, знания и привычки. Если думать о технологиях, экологии, учебе и правилах ответственно, завтра станет безопаснее и интереснее.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 выбора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2026-07-25T18:42:40Z</dcterms:created>
  <dcterms:modified xsi:type="dcterms:W3CDTF">2026-07-25T18:42:40Z</dcterms:modified>
</cp:coreProperties>
</file>