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99713"/>
            <a:ext cx="9144000" cy="21431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165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нахождения первообразных
</a:t>
            </a:r>
            <a:endParaRPr lang="en-US" sz="21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05250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Первообразная описывает «обратное действие» производной и открывает путь к вычислению площадей по смыслу.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школьнику нужны первообразные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Первообразные связывают производные с накопленными величинами: скоростью и пройденным путём, потоком и «суммарным эффектом». В 10–11 классе это опора для интегральных задач и осмысленных преобразований функций.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8200" y="1242412"/>
            <a:ext cx="297900" cy="29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19339" y="1242412"/>
            <a:ext cx="297900" cy="29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8200" y="2954337"/>
            <a:ext cx="297900" cy="29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12739" y="2965020"/>
            <a:ext cx="311100" cy="2765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89108" y="1242412"/>
            <a:ext cx="260662" cy="2979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52895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База: что именно мы ищем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1600" y="1657300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первообразной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Первообразная функции f(x) — это функция F(x), для которой F'(x)=f(x). Ищут не «одно число», а семейство функций, отличающихся на постоянную.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312750" y="1657300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степеней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n≠−1 выполняется формула ∫x^n dx = x^{n+1}/(n+1)+C. Она работает как главный шаблон и превращает интегрирование степенной функции в алгебру.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61600" y="3369225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Константа C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Постоянная C появляется почти всегда: производная C равна нулю, поэтому она «не видна» в f(x). В задачах требуется общее выражение с C.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312750" y="3369225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разложения выражения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применением правил обычно приводят выражение к удобному виду: выносят множители, раскладывают разность степеней, приводят к сумме стандартных слагаемых.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363900" y="1657300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Линейность интеграла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Первообразная для суммы находится по частям: ∫(f+g)dx=∫f dx+∫g dx, а для умножения на число: ∫k·f dx=k∫f dx. Это ускоряет вычисления.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574136"/>
            <a:ext cx="4865100" cy="231807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правила интегрирования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фиксирует типовые формулы для первообразных и показывает, когда они применимы.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задач сводится к распознаванию «стандарта» и применению 2–3 правил подряд: степени/логарифм, экспонента, тригонометрия, затем линейность.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формулы по теме «неопределённый интеграл и первообразные», школьный курс алгебры и начал анализа.
</a:t>
            </a:r>
            <a:endParaRPr lang="en-US" sz="73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действовать, чтобы не ошибаться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1) Приведите выражение к стандартному виду: вынесите константы, разложите сумму, выделите степени и множители. Часто сложность исчезает после аккуратных преобразований.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2) Сразу применяйте подходящее правило: для x^n используйте степень (кроме n=−1), для 1/x — логарифм, для e^x и a^x — экспоненциальные формулы. Для тригонометрии — пары sin/cos.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3) Добавляйте «+C» и обязательно выполните проверку: производная найденной первообразной должна вернуть исходную функцию. Проверка — способ предотвратить пропуски коэффициентов.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 степени появляется коэффициент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правиле степеней новый показатель — (n+1), а коэффициент становится 1/(n+1). Именно поэтому меняются числа перед степенью.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n, тем меньше коэффициент 1/(n+1). Это помогает контролировать правдоподобность результата при вычислениях.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Собственные расчёты по формуле для n≠−1 (коэффициенты 1/(n+1) для n=0,1,2).
</a:t>
            </a:r>
            <a:endParaRPr lang="en-US" sz="8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351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Частные случаи, где нужна внимательность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2112925"/>
            <a:ext cx="3515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−1: логарифм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подынтегральная функция имеет вид 1/x, стандартная формула степеней не работает: там знаменатель был бы (−1+1)=0. Поэтому используют ∫(1/x)dx=ln|x|+C.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261600" y="3538505"/>
            <a:ext cx="3515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Мультипликативный коэффициент и линейность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внутри стоит константа-кратность, например 3·x^2, число выходит за знак интеграла: ∫3·x^2 dx = 3∫x^2 dx. Далее применяют правило степеней и добавляют «+C».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Мини-алгоритм нахождения первообразной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распознать тип функции и выбрать корректную формулу.
</a:t>
            </a:r>
            <a:endParaRPr lang="en-US" sz="11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Первообразная: типичные ошибки и как их избежать
</a:t>
            </a:r>
            <a:endParaRPr lang="en-US" sz="2212" dirty="0"/>
          </a:p>
        </p:txBody>
      </p:sp>
      <p:sp>
        <p:nvSpPr>
          <p:cNvPr id="6" name="Text 2"/>
          <p:cNvSpPr txBox="1"/>
          <p:nvPr/>
        </p:nvSpPr>
        <p:spPr>
          <a:xfrm>
            <a:off x="369075" y="1630775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перепутайте логарифм и степень: при 1/x всегда появляется ln|x|, а знак модуля нужен, потому что ln определён для x&gt;0, но в ответе учитывается знак через |x|.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369075" y="2626243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Следите за коэффициентами: при умножении функции на число оно выходит за интеграл без изменения, а показатели степеней сдвигаются на 1. Ошибки обычно возникают в знаменателе (n+1).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377326" y="3621699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забывайте проверять результат: возьмите производную и сравните с исходной функцией. Если не совпали знаки или множитель, значит формула применена неверно или выражение не привели к нужному виду.
</a:t>
            </a:r>
            <a:endParaRPr lang="en-US" sz="98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3675" y="1252370"/>
            <a:ext cx="355200" cy="2841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7675" y="1238150"/>
            <a:ext cx="312600" cy="312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4512" y="3001300"/>
            <a:ext cx="273525" cy="312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68137" y="3001300"/>
            <a:ext cx="351675" cy="312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2" name="Text 1"/>
          <p:cNvSpPr txBox="1"/>
          <p:nvPr/>
        </p:nvSpPr>
        <p:spPr>
          <a:xfrm>
            <a:off x="925275" y="1238150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Тригонометрические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sin x и cos x запоминайте пары: первообразные не совпадают с исходной функцией, а отличаются знаками. Это проще контролировать проверкой по производной.
</a:t>
            </a:r>
            <a:endParaRPr lang="en-US" sz="1337" dirty="0"/>
          </a:p>
        </p:txBody>
      </p:sp>
      <p:sp>
        <p:nvSpPr>
          <p:cNvPr id="13" name="Text 2"/>
          <p:cNvSpPr txBox="1"/>
          <p:nvPr/>
        </p:nvSpPr>
        <p:spPr>
          <a:xfrm>
            <a:off x="5297875" y="1238150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Экспоненты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e^x первообразная совпадает с исходной: ∫e^x dx = e^x + C. Для a^x учитывайте ln a в знаменателе: ∫a^x dx = a^x/ln a + C.
</a:t>
            </a:r>
            <a:endParaRPr lang="en-US" sz="1337" dirty="0"/>
          </a:p>
        </p:txBody>
      </p:sp>
      <p:sp>
        <p:nvSpPr>
          <p:cNvPr id="14" name="Text 3"/>
          <p:cNvSpPr txBox="1"/>
          <p:nvPr/>
        </p:nvSpPr>
        <p:spPr>
          <a:xfrm>
            <a:off x="925275" y="3001294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и дроби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x^n дают степень x^{n+1}; частный случай n=−1 превращается в логарифм. Для рациональных выражений часто полезно разложить на сумму простых дробей.
</a:t>
            </a:r>
            <a:endParaRPr lang="en-US" sz="1337" dirty="0"/>
          </a:p>
        </p:txBody>
      </p:sp>
      <p:sp>
        <p:nvSpPr>
          <p:cNvPr id="15" name="Text 4"/>
          <p:cNvSpPr txBox="1"/>
          <p:nvPr/>
        </p:nvSpPr>
        <p:spPr>
          <a:xfrm>
            <a:off x="5297875" y="3001297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Суммы и множители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выражение — сумма нескольких частей, интеграл распадается на сумму первообразных. Если перед функцией стоит число, оно выносится за знак интеграла, сокращая вычисления.
</a:t>
            </a:r>
            <a:endParaRPr lang="en-US" sz="1337" dirty="0"/>
          </a:p>
        </p:txBody>
      </p:sp>
      <p:sp>
        <p:nvSpPr>
          <p:cNvPr id="16" name="Text 5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распознавать типы функций
</a:t>
            </a:r>
            <a:endParaRPr lang="en-US" sz="20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углов в стереометрии и их применение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каждом случае «угол» связывают с вспомогательной конструкцией на чертеже: секущая плоскость, перпендикулярные проекции или отрезки в пересечении.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в задачах чаще проверяют углы через проекции и сечения: так быстрее связывать исходные элементы с вычисляемыми отрезками.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практика по стереометрии (обобщение методик измерения углов в школьных задачах), без привязки к одному источнику.
</a:t>
            </a:r>
            <a:endParaRPr lang="en-US" sz="73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Сечения многогранников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5825" y="25901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1: Выбор секущей плоскости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Определите, какие рёбра пересекает секущая плоскость. Для этого мысленно продолжите пересечения на чертеже и отметьте точки на гранях и рёбрах.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46631" y="27573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3: Определение формы и типа фигуры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полученный набор вершин: часто получаются треугольники, четырёхугольники, шестиугольники. Уточните, какие стороны лежат на одних гранях.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456228" y="27573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2: Поиск вершин сечения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Соберите все точки пересечения плоскости с рёбрами. Они становятся вершинами искомого многоугольника, а порядок точек задаёт его контур.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837035" y="25901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4: Достроение и вычисления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Проведите вспомогательные линии для недостающих отрезков. Далее используйте известные свойства граней и теоремы для вычисления длины или площади сечения.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Иллюстрации к теме «Цилиндр, конус и шар»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Цилиндр: «высота + радиус»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вращение прямоугольника вокруг одной из его сторон: образуется боковая поверхность цилиндра. На рисунке подпишите радиус основания и высоту — именно они управляют объёмом и площадью.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Конус: отрезок-образующая делает фигуру «цельной»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вращать прямоугольный треугольник вокруг катета, верхняя точка превращается в вершину конуса, а другая сторона — в основание круга. Отдельно отметьте образующую: она связывает радиус и высоту в формулах площади.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Шар: компактность сферы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 получается как вращение полуокружности вокруг диаметра. Важно подчеркнуть, что для объёма и площади шару нужен только радиус: все параметры «сходятся» в одну величину, что удобно для задач.
</a:t>
            </a:r>
            <a:endParaRPr lang="en-US" sz="120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104" y="2067213"/>
            <a:ext cx="4405200" cy="119847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формулы тел вращения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315525" y="15070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сопоставляет объём и площади поверхностей цилиндра, конуса и шара и показывает, какие параметры обязательно входят в формулы.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5315525" y="28783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случаях ключевой параметр — радиус. У конуса дополнительно появляется образующая l, поэтому при вычислениях важно не перепутать её с высотой.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611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 и геометрии: формулы площадей и объёмов тел вращения (стандартные выражения).
</a:t>
            </a:r>
            <a:endParaRPr lang="en-US" sz="73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Пифагор связывает перпендикулярные отрезки: из двух известных величин получают третью, затем переносят результат в пространственную диагональ или образующую.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4410149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геометрии: теорема Пифагора для прямоугольного треугольника d²=a²+b².
</a:t>
            </a:r>
            <a:endParaRPr lang="en-US" sz="660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978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439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этого шага в задачах находят неизвестную длину по двум другим взаимно перпендикулярным сторонам прямоугольного треугольника.
</a:t>
            </a:r>
            <a:endParaRPr lang="en-US" sz="199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и проверка пространственного чертежа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Типовой порядок оформления решения в задачах на призмы, пирамиды и тела вращения.
</a:t>
            </a:r>
            <a:endParaRPr lang="en-US" sz="11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частые типы задач по геометрии 11 класса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показывает: наибольшая доля приходится на вычисления с многогранниками и телами вращения, потому что там нужен и чертёж, и формула.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Круговая диаграмма подтверждает, что типовые успехи зависят от владения несколькими «ядрами»: объёмом, расстояниями и углами. Остальные задачи часто надстраиваются над ними.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структуры школьных контрольных и тематических задач по стереометрии (без указания конкретного сборника).
</a:t>
            </a:r>
            <a:endParaRPr lang="en-US" sz="73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0950" y="1273597"/>
            <a:ext cx="311100" cy="2488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54564" y="1273597"/>
            <a:ext cx="311100" cy="2488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77550" y="2961012"/>
            <a:ext cx="297900" cy="29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61164" y="2961012"/>
            <a:ext cx="297900" cy="297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52895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геометрии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1570950" y="1663975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и архитектура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Параллельность и перпендикулярность используют при проектировании стен, перекрытий и узлов конструкций. Расчёт объёмов помогает оценивать материалы, трудозатраты и габариты элементов.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54573" y="1663975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Упаковка и хранение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объёмов и площадей поверхности помогают подобрать форму тары, минимизировать расход материала и обеспечить нужный внутренний объём. Это особенно важно для резервуаров и контейнеров.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570950" y="3375900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Инженерия и детали машин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Стереометрические расчёты поддерживают создание компонентов с заданными размерами и формами. Умение работать с углами и расстояниями помогает корректно переносить параметры с чертежа в изделие.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54573" y="3375900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3D-моделирование и навигация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моделировании требуется переводить абстрактные фигуры в реальные размеры. Геометрия помогает оценивать габариты объектов, проверять взаимное расположение элементов и точность построений.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задачах по стереометрии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путают высоту фигуры с расстоянием между произвольными точками. Высота — это перпендикуляр, поэтому без перпендикулярности формула применяется неверно и вывод рушится.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Неправильно выбирают, какую площадь использовать: боковую или полную. Из-за этого в расчётах конуса и цилиндра теряется добавка для «крышек», а итоговое значение получается завышенным или заниженным.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Пропускают единицы измерения или переводят их «на глаз». В задачах с радиусом и высотой ошибка масштаба приводит к неверным числам даже при правильной формуле.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параметры: радиус и диаметр, апофему и высоту, образующую и боковое ребро. Кроме вычислительных ошибок, это ведёт к неверным построениям и логическим шагам в доказательстве.
</a:t>
            </a:r>
            <a:endParaRPr lang="en-US" sz="9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успеха в стереометрии 11 класса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Стереометрия объединяет пространственные фигуры, их взаимное расположение и числовые характеристики. Основа — параллельность и перпендикулярность, формулы площадей и объёмов, Пифагор, сечения и аккуратный чертёж.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2026-05-14T05:12:09Z</dcterms:created>
  <dcterms:modified xsi:type="dcterms:W3CDTF">2026-05-14T05:12:09Z</dcterms:modified>
</cp:coreProperties>
</file>