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основы безопасности жизнедеятельности человека в среде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среда влияет на здоровье, работоспособность и безопасность каждого дня
</a:t>
            </a:r>
            <a:endParaRPr lang="en-US" sz="3719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окружают подростка дома, в школе, на улице и в транспорте. Понимать их важно не только для здоровья, но и для умения действовать разумно в обычных и чрезвычайных ситуациях.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экологическая безопасность важна для школьника 10 класса
</a:t>
            </a:r>
            <a:endParaRPr lang="en-US" sz="28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включает природное, городское, бытовое, школьное и производственное пространство. В каждом из них человек сталкивается с разными условиями, которые могут поддерживать здоровье или создавать нагрузку на организм.
</a:t>
            </a:r>
            <a:endParaRPr lang="en-US" sz="1523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безопасность влияют воздух, вода, почва, пища, шум, температура, влажность, освещённость и химические загрязнители. Даже один неблагоприятный фактор способен снижать самочувствие, а их сочетание усиливает риск.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возникает при превышении санитарных норм, нарушении экосистем и длительном воздействии вредных условий. Чем дольше организм подростка находится в такой среде, тем выше вероятность усталости, заболеваний и снижения учебной эффективности.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человека и её основные компоненты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как самый частый экологический риск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 ухудшают автомобильный транспорт, котельные, ТЭЦ, промышленные выбросы, сжигание мусора и строительная пыль. В период лесных пожаров нагрузка на дыхательную систему возрастает особенно резко.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примеси
</a:t>
            </a:r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вредны PM2.5, оксиды азота, угарный газ, бензол и формальдегид. Они вызывают кашель, головную боль, аллергию, обострение астмы, утомляемость и снижение концентрации внимания.
</a:t>
            </a:r>
            <a:endParaRPr lang="en-US" sz="1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ухудшение качества воздуха отражается на здоровье подростков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особенно заметен при одновременном действии нескольких факторов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загрязнение и шум, тем чаще возникают респираторные жалобы, пропуски занятий и признаки переутомления.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Схематизированные учебные данные по влиянию факторов среды на самочувствие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Нормируемые показатели качества среды и их значение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ориентиров помогает понять, какие отклонения быстрее всего отражаются на здоровье и работоспособности.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умеренное превышение норм ухудшает внимание, повышает утомляемость и увеличивает риск нарушений дыхания и сердечно-сосудистой системы.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санитарные ориентиры и общие требования к качеству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2156" y="2528378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фактор экологической и санитарной безопасности
</a:t>
            </a:r>
            <a:endParaRPr lang="en-US" sz="211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другие микроорганизмы способны вызывать кишечные инфекции и обезвоживание. Особенно важно соблюдать осторожность при использовании воды из сомнительных источников и при хранении её в неподходящих условиях.
</a:t>
            </a:r>
            <a:endParaRPr lang="en-US" sz="1347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 запах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питьевая вода должна быть прозрачной, без выраженного запаха и постороннего привкуса. Эти признаки не гарантируют чистоту полностью, но помогают заметить явные отклонения от нормы.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примеси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Нитраты, тяжёлые металлы и остатки бытовой химии опасны даже в малых количествах. При длительном употреблении они могут ухудшать самочувствие и повышать нагрузку на организм подростка.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чистой воды снижает работоспособность, усиливает утомляемость и ухудшает общее самочувствие. Регулярное и безопасное питьё помогает поддерживать концентрацию внимания и нормальный обмен веществ.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становится источником веществ, которые сначала попадают в растения, затем в животных и человека. Так формируется пищевой путь поступления опасных примесей.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продукты питания и цепочки загрязнения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угрозу создают пестициды, свинец, кадмий, нефтепродукты и бытовые отходы. Они накапливаются в грунте и могут сохраняться там долго, усложняя восстановление территории.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повышается при употреблении немытых овощей, фруктов, грибов и ягод, собранных в небезопасных местах. Внешне продукт может выглядеть нормально, но всё равно содержать вредные вещества.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покупать еду неизвестного происхождения, особенно на стихийных рынках. Без контроля условий выращивания, хранения и перевозки невозможно оценить, насколько она безопасна для здоровья.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экологической опасности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загрязнение переходит от источника к последствиям и где можно остановить риск.
</a:t>
            </a:r>
            <a:endParaRPr lang="en-US" sz="302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освещённость и микроклимат в школе и дома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зрительная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шум мешает сосредоточиться, повышает раздражительность и усиливает стрессовую нагрузку. Недостаточная освещённость, в свою очередь, заставляет глаза работать с перенапряжением и ускоряет наступление усталости.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воздух, духота, перегрев или переохлаждение ухудшают сон, самочувствие и работоспособность. Комфортный микроклимат помогает переносить учебную нагрузку и снижает вероятность головных болей.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экологических факторов риска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факторы часто действуют одновременно и усиливают друг друга, поэтому важны не только разовые меры, но и стабильные привычки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отопление создают наибольшую повседневную нагрузку; сочетание нескольких факторов заметно повышает риск для здоровья подростков.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обобщённой оценки повседневных экологических рисков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возникает при сочетании природного события с санитарными нарушениями, нехваткой информации и поздним принятием мер. Поэтому важны профилактика, оповещение и соблюдение инструкций.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угрозы возникают из-за деятельности человека: аварий на предприятиях, утечек химических веществ, пожаров, разливов топлива и нарушений в системах водоснабжения. Они могут затронуть целые районы.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 связаны с засухами, наводнениями, лесными пожарами, пыльными бурями и сильными ветрами. Опасность возрастает, если население не готово к быстрому и организованному реагированию.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и природные экологические угрозы
</a:t>
            </a:r>
            <a:endParaRPr lang="en-US" sz="27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экологической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признаков опасной среды и необходимости быстро снизить риск.
</a:t>
            </a:r>
            <a:endParaRPr lang="en-US" sz="25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49275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0580" y="1736750"/>
            <a:ext cx="25650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8468" y="1739000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профилактика и повседневная защита
</a:t>
            </a:r>
            <a:endParaRPr lang="en-US" sz="2738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рук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после улицы, транспорта и перед едой снижает риск попадания в организм загрязнений, микробов и токсичных следов с поверхностей.
</a:t>
            </a:r>
            <a:endParaRPr lang="en-US" sz="1174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 смоге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дыме, пыли или смоге полезны маска, сокращение пребывания на улице и фильтрация воздуха. Эти меры помогают снизить раздражение дыхательных путей и утомляемость.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сна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и внимание к самочувствию помогают быстрее заметить неблагоприятное воздействие среды. Организм легче переносит нагрузки, если восстановление происходит регулярно.
</a:t>
            </a:r>
            <a:endParaRPr lang="en-US" sz="1060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следует только воду из проверенного источника. Если качество сомнительно, лучше использовать фильтрацию, кипячение или рекомендованные официальными службами способы очистки.
</a:t>
            </a:r>
            <a:endParaRPr lang="en-US" sz="1060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влажная уборка уменьшают концентрацию пыли, аллергенов и бытовых загрязнителей. Это особенно важно в закрытых помещениях, где подросток проводит много времени.
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и их результат для здоровья и среды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повседневных решений подростка с уменьшением экологической нагрузки и более безопасной средой вокруг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бытовые действия уменьшают загрязнение и расход ресурсов; накопительный эффект заметен для семьи, школы и города.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экологически ответственного поведения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школы, семьи и местного сообщества в экологической безопасности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пространство экологической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 только даёт знания, но и формирует привычки: уроки ОБЗР, проекты, уборки территории и участие в экологических акциях учат действовать последовательно и ответственно.
</a:t>
            </a:r>
            <a:endParaRPr lang="en-US" sz="168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сообщество в повседневной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закрепляет эти привычки в быту, а местное сообщество определяет качество дворов, парков, водоёмов и транспорта. Совместные решения напрямую отражаются на здоровье подростков.
</a:t>
            </a:r>
            <a:endParaRPr lang="en-US" sz="16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повседневного поведения подростка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лишних поездок и бережное отношение к ресурсам особенно заметны в городском режиме жизни старшеклассника.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нагрузки связана с транспортом и энергопотреблением; ответственное поведение снижает общий экологический след без потери комфорта.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обобщённой структуры бытовой экологической нагрузки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начинается с умения замечать тревожные признаки среды: запахи, дым, грязную воду, пыль, шум и другие факторы, которые могут быть опасны для здоровья.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как навык безопасности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проверка источника информации. Подросток должен отличать достоверные сообщения от слухов и ориентироваться на официальные рекомендации, а не на случайные советы.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оценить риск: понять, насколько серьёзна ситуация, кого она затрагивает и какие действия нужны немедленно. Это помогает избежать паники и ошибочных решений.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экологическая грамотность проявляется в выборе разумного поведения дома, в школе и на улице. Она снижает вероятность отравлений, травм и длительного вреда здоровью.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для безопасной и устойчивой среды
</a:t>
            </a:r>
            <a:endParaRPr lang="en-US" sz="2091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зелёные зоны уменьшают запылённость, частично ослабляют шум и улучшают микроклимат. Они делают городскую среду более комфортной для учёбы и отдыха.
</a:t>
            </a:r>
            <a:pPr algn="ctr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городов
</a:t>
            </a:r>
            <a:endParaRPr lang="en-US" sz="1005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pPr algn="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мусора облегчает переработку и сокращает объём захоронения. Это уменьшает нагрузку на полигоны и снижает вторичное загрязнение воздуха, почвы и воды.
</a:t>
            </a:r>
            <a:endParaRPr lang="en-US" sz="1484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
</a:t>
            </a:r>
            <a:pPr algn="r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с меньшими выбросами снижает загрязнение воздуха в городах. Он особенно эффективен, когда движение организовано регулярно и удобно для жителей.
</a:t>
            </a:r>
            <a:endParaRPr lang="en-US" sz="1305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Утепление, современные окна и рациональное отопление сокращают потери тепла и расход энергии. Это помогает снижать выбросы и улучшает условия пребывания людей внутри помещений.
</a:t>
            </a:r>
            <a:endParaRPr lang="en-US" sz="1227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выбросов и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фильтры и технический контроль уменьшают поступление загрязнителей в воздух и воду. Эффект устойчив только при соблюдении норм и регулярной проверке.
</a:t>
            </a:r>
            <a:endParaRPr lang="en-US" sz="13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начинается с ежедневных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становится реальной, когда знания превращаются в привычки: беречь ресурсы, замечать опасность и действовать ответственно ради собственного здоровья и будущего окружающей среды.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2026-05-21T05:32:19Z</dcterms:created>
  <dcterms:modified xsi:type="dcterms:W3CDTF">2026-05-21T05:32:19Z</dcterms:modified>
</cp:coreProperties>
</file>