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Николаевич Толстой: писатель, мыслитель, педагог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книги и идеи Толстого изменили русскую литературу.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жил в эпоху крепостного права, реформ и войн. Эти события формировали его взгляд на человека, народ, справедливость и долг, а затем нашли отражение в романах и рассказах.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Толстого: время перемен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которое стало литературой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— первый мир Толстого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родился в усадьбе Ясная Поляна, где рано увидел жизнь дворянского дома и деревни. Окружающая природа, сад, аллеи и тихие семейные привычки стали для него важными детскими впечатлениями.
</a:t>
            </a:r>
            <a:endParaRPr lang="en-US" sz="1025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осиротевший мальчик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рано потерял родителей и воспитывался у родственников. Это сделало его особенно внимательным к чувствам людей и к тому, как меняется детский характер под влиянием семьи и обстоятельств.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Наблюдатель, который запоминал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долго вспоминал запахи сада, игры, крестьянский быт и разговоры взрослых. Позже эти впечатления ожили в повести «Детство» и помогли ему очень точно писать о внутреннем мире ребенка.
</a:t>
            </a:r>
            <a:endParaRPr lang="en-US" sz="9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учился в Казанском университете, но не завершил обучение. Уже тогда его больше занимали вопросы о себе самом, чем обычная учебная карьера.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пробовал службу, много читал и постоянно вел дневники. Записи помогали ему разбирать свои поступки, замечать ошибки и стремиться к самодисциплине.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Толстой искал ответ на главный вопрос: как жить честно и не обманывать ни других, ни себя. Этот поиск стал основой его будущего творчества.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жизненные поиски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периода помогают увидеть, как менялись интересы писателя: от личных впечатлений к большим историческим и нравственным темам.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сильнее Толстого интересовали не только события, но и совесть, вера и ответственность человека.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статьи Л. Н. Толстого, общепринятая хронология творчества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Л. Н. Толстого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6276" y="2013314"/>
            <a:ext cx="190784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находился в Севастополе во время Крымской войны и видел события не издалека, а рядом с солдатами и офицерами. Это сделало его рассказы особенно убедительными.
</a:t>
            </a:r>
            <a:endParaRPr lang="en-US" sz="1198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без украшений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«Севастопольских рассказах» нет красивых лозунгов. Толстой показывает страх, усталость, ранения и смерть, чтобы читатель понял настоящую цену военных событий.
</a:t>
            </a:r>
            <a:endParaRPr lang="en-US" sz="1250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стойкость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важно не восхваление войны, а характер человека в трудную минуту. Он ценит выдержку, честность и внутреннюю силу, которые проявляются в испытании.
</a:t>
            </a:r>
            <a:endParaRPr lang="en-US" sz="1295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Севастополь и правда о войне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Роман-эпопея состоит из четырёх томов и эпилога. В нём показаны семьи Ростовых, Болконских и Безуховых, а также события 1805–1820-х годов. Читатель видит и сражения, и повседневную жизнь.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соединяет историю страны с судьбами героев. Через их выбор и ошибки он показывает, что народ, а не только известные полководцы, влияет на ход событий.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мир»: главный роман Толстого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действуют Наполеон, Кутузов, Александр I и другие исторические личности. Они помогают показать, как Толстой соединяет вымысел и подлинную историю.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Бородинское сражение. Здесь важно не только само событие, но и то, как его переживают обычные люди и офицеры.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Москвы становится символом больших потрясений. Через него писатель показывает силу народного сопротивления и тяжесть войны для всей страны.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спорит с представлением о «великих героях» истории. Он убеждён, что прошлое создают миллионы людей, а не один выдающийся полководец.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и реальные герои в «Войне и мире»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Анны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оказывается между любовью и строгими нормами света. Её личное счастье вступает в конфликт с семейным долгом, и из этого рождается трагедия.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Левина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Левин ищет смысл жизни через труд, семью и наблюдение за природой. Его размышления помогают понять, что настоящее счастье связано не с внешним успехом, а с внутренней честностью.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и общественные правила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90390"/>
            <a:ext cx="306494" cy="272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43740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36497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 первых читателей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создал «Азбуку» и «Новую азбуку», чтобы дети учились читать постепенно и с интересом. Он подбирал тексты, которые были понятны и полезны.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Рассказы, были и басни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сочинял короткие произведения для детей. В них простым языком говорилось о добре, зле, смелости и честности, поэтому их было легко читать и обсуждать.
</a:t>
            </a:r>
            <a:endParaRPr lang="en-US" sz="1348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 Ясной Поляне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крестьянских детей Толстой открыл школу, где ценились живой разговор и свободные вопросы. Учитель старался не подавлять учеников, а пробуждать у них интерес к знаниям.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ребёнку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считал, что ребёнок должен учиться без страха и унижения. Он хотел, чтобы обучение помогало развивать мышление, самостоятельность и любовь к правде.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мир детства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нравственных исканий Толстого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и духовного развития Л. Н. Толстого: от успеха в литературе к поиску нравственного идеала.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1870–1880-е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всё острее размышляет о смысле жизни, совести и нравственной ответственности человека, критикует пустую светскую жизнь и ищет более простой, честный путь.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1880–1890-е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выступает против насилия, войны и социального неравенства, пишет статьи и обращения, в которых подчёркивает ценность труда, милосердия и самоограничения.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Толстого распространяются за пределами России. Его книги и взгляды обсуждают читатели, мыслители и общественные деятели в разных странах.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 год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сильное влияние его учение о ненасилии оказало на Махатму Ганди, который высоко оценил толстовский призыв к нравственной силе и внутренней свободе.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взгляды и общественная позиция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6225"/>
            <a:ext cx="3848986" cy="15226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жанры и темы Толстого от ранних повестей к большим романам и поздним нравственным произведениям.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связаны с личным опытом, средние — с историей и обществом, поздние — с вопросами совести и нравственного выбора.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Л. Н. Толстого; хронология публикаций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Л. Н. Толстого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возвращается к этим темам в романах, повестях, рассказах и статьях, поэтому они легко узнаются даже в разных по жанру произведениях.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семья, нравственный выбор и война: именно они чаще всего создают главный конфликт и помогают раскрыть героя.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Л. Н. Толстого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у Толстого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пишет ясно и точно: даже сложные мысли у него переданы простыми словами, без лишней пышности, поэтому читателю легко следить за смыслом и чувствами героев.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показывает внутренний мир человека: мысли, сомнения, страхи и надежды. Благодаря этому персонажи выглядят живыми и понятными, как реальные люди.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часто звучит естественная разговорная речь, а важные характерные черты раскрываются через жест, взгляд, паузу или небольшую бытовую деталь.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стиль помогает не только читать сюжет, но и размышлять о поступках, совести и изменениях, которые происходят с человеком внутри.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стиля Толстого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— музей-усадьба Л. Н. Толстого, где бережно сохраняют дом, парк, аллеи и сад. Здесь можно почувствовать атмосферу, в которой жил и работал писатель.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 связано с его детством, семейной жизнью и последними творческими годами. Для читателей и школьников Ясная Поляна стала живым напоминанием о Толстом и его эпохе.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сегодня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во всём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— один из самых известных русских писателей; его книги переведены на многие языки и изучаются в школах и университетах разных стран.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в мировую литературу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романы стали частью общемирового культурного наследия и повлияли на то, как писатели описывают семью, общество и внутренний мир человека.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о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Толстого о нравственной ответственности, свободе выбора и ценности личности оказали сильное влияние на философию и общественную мысль XX века.
</a:t>
            </a:r>
            <a:endParaRPr lang="en-US" sz="133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ненасилия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взгляды на мирный протест и отказ от насилия особенно высоко ценил Махатма Ганди, видевший в Толстом важный нравственный ориентир.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Толстого на мировую культуру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отметка на линии связана не только с датой, но и с новым этапом поиска писателя — от наблюдения жизни до нравственных итогов.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Толстого развивалась последовательно: личный опыт превращался в литературу, а литература — в глубокие размышления о человеке и обществе.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Л. Н. Толстого; основные даты творчества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жизни и творчества Толстого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Л. Н. Толстого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Толстом для запоминания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главные сведения о писателе, его происхождении и самых известных произведениях.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сведения составляют основу школьного представления о Толстом: дата, место, ключевые книги и его значение для русской культуры.
</a:t>
            </a:r>
            <a:endParaRPr lang="en-US" sz="13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Толстой, который остаётся современным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сегодня интересен читателям, потому что честно говорит о семье, долге, совести и выборе. Его книги помогают лучше понимать людей, историю и самого себя.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2026-05-22T13:15:31Z</dcterms:created>
  <dcterms:modified xsi:type="dcterms:W3CDTF">2026-05-22T13:15:31Z</dcterms:modified>
</cp:coreProperties>
</file>