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и Южная Европа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контрастов, где рядом океан, Средиземное море и разные культуры.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 этот регион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тянется к Атлантике и Северному морю, Южная — к Средиземному. Вместе они образуют большой и очень разнообразный угол Европы, где переплетаются история, туризм и повседневная жизнь.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региона: где какие страны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12" name="Text 2"/>
          <p:cNvSpPr txBox="1"/>
          <p:nvPr/>
        </p:nvSpPr>
        <p:spPr>
          <a:xfrm>
            <a:off x="4171200" y="990000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берег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западной части относятся страны у Атлантики и Северного моря, где особенно заметно влияние морского климата и крупных портов.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4171225" y="1785347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страны и моря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Европа связана прежде всего со Средиземным морем, тёплыми побережьями, островами и длинными туристическими маршрутами.
</a:t>
            </a:r>
            <a:endParaRPr lang="en-US" sz="1287" dirty="0"/>
          </a:p>
        </p:txBody>
      </p:sp>
      <p:sp>
        <p:nvSpPr>
          <p:cNvPr id="14" name="Text 4"/>
          <p:cNvSpPr txBox="1"/>
          <p:nvPr/>
        </p:nvSpPr>
        <p:spPr>
          <a:xfrm>
            <a:off x="4171200" y="2580694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опорные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Франция, Германия и Великобритания помогают увидеть, как рядом существуют крупные столицы, промышленность и мощная сеть городов.
</a:t>
            </a:r>
            <a:endParaRPr lang="en-US" sz="1290" dirty="0"/>
          </a:p>
        </p:txBody>
      </p:sp>
      <p:sp>
        <p:nvSpPr>
          <p:cNvPr id="15" name="Text 5"/>
          <p:cNvSpPr txBox="1"/>
          <p:nvPr/>
        </p:nvSpPr>
        <p:spPr>
          <a:xfrm>
            <a:off x="4171200" y="3376045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на карте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Испания, Португалия, Италия и Греция показывают, насколько по-разному выглядит южная часть региона — от полуостровов до островов.
</a:t>
            </a:r>
            <a:endParaRPr lang="en-US" sz="1247" dirty="0"/>
          </a:p>
        </p:txBody>
      </p:sp>
      <p:sp>
        <p:nvSpPr>
          <p:cNvPr id="16" name="Text 6"/>
          <p:cNvSpPr txBox="1"/>
          <p:nvPr/>
        </p:nvSpPr>
        <p:spPr>
          <a:xfrm>
            <a:off x="4171225" y="4171400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ориентира особенно важны Альпы и Пиренеи: именно они помогают понять границы природных зон и маршруты путешествий.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ориентиры на карте: моря и горы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2" name="Text 2"/>
          <p:cNvSpPr txBox="1"/>
          <p:nvPr/>
        </p:nvSpPr>
        <p:spPr>
          <a:xfrm>
            <a:off x="673394" y="1079026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Атлантика делает западные побережья более влажными и мягкими: здесь чаще идут осадки, а перепады температуры обычно не так резки.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73394" y="2092633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Южное побережье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Средиземное море смягчает зимы на юге, но летом воздух становится жарким и сухим, особенно вдали от побережья.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73394" y="3106225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Горная граница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Пиренеи служат естественной границей между Испанией и Францией, а также заметно влияют на дороги и пересечение территорий.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394" y="4119812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 и Апеннины формируют рельеф Центральной и Южной Европы, помогают понять направление рек, дорог и расселения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экономика региона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 различаются услуги, промышленность, туризм и сельское хозяйство — именно они определяют хозяйственный облик региона.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 услуг лидирует, а на юге заметнее туризм и сельское хозяйство; промышленность сильнее выделяется на западе.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учебного курса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50" y="1259770"/>
            <a:ext cx="311100" cy="276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факторы климата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океанический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воздух приносит влагу с Атлантики, поэтому на западных побережьях чаще мягкая зима и больше облачных дней, чем в глубине материка.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Жаркое южное лето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лето обычно жарче и суше, особенно в районах, где долго держится ясная погода и мало дождей.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дождей на севере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районы получают больше осадков и прохладнее ощущаются в течение года, поэтому погода там меняется чаще и заметнее.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меняет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температура ниже, чем на равнинах и у моря: высота заметно влияет на снег, ветер и длительность тёплого сезона.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жизнь в регионе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многообразие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слышны сразу несколько крупных языков: английский, французский, немецкий, испанский, португальский, итальянский, греческий и нидерландский. Это делает Европу особенно разнообразной в школе, путешествиях и повседневном общении.
</a:t>
            </a:r>
            <a:endParaRPr lang="en-US" sz="1155" dirty="0"/>
          </a:p>
        </p:txBody>
      </p:sp>
      <p:sp>
        <p:nvSpPr>
          <p:cNvPr id="10" name="Text 3"/>
          <p:cNvSpPr txBox="1"/>
          <p:nvPr/>
        </p:nvSpPr>
        <p:spPr>
          <a:xfrm>
            <a:off x="2432312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семья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связаны с католическими и протестантскими праздниками, а также с семейными встречами, которые часто проходят за большим обедом и длятся не один час.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03023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и знакомая кухня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в Западной и Южной Европе отражает местный климат: на столе часто бывают хлеб, сыр, рыба, фрукты и блюда с оливковым маслом.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7375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ритм жизни складывается вокруг города, школы, рынка и кафе, а в южных странах заметнее вечерняя активность и прогулки на свежем воздухе.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живут страны Западной и Южной Европы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страны специализируются по-разному: это видно по роли портов, банков, курортов и сельских районов.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услуги особенно важны, но экономика региона держится на сочетании городов, портов, промышленности и сельских территорий.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учебного курса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историческая линия региона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 показывает, как разные эпохи оставили след в городах, дорогах и архитектуре региона.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мини-экскурсии достаточно выбрать несколько стран: так удобнее сравнивать природу, культуру и города.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рекомендация к уроку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удобно сравнивать на одном маршруте.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истории о Великобритании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между двумя морями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моря Великобритания кажется почти отдельным миром: вокруг вода, а внутри — города, дороги и старинные здания. Лондон соединяет королевскую историю и ритм большого мегаполиса, поэтому здесь рядом уживаются музеи, башни и оживлённые набережные.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Лондонские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Биг-Бен, Тауэр и красные автобусы давно стали узнаваемыми знаками страны. Они показывают, как в одном городе сочетаются традиции и современная жизнь, а туман и дождливый климат создают особую атмосферу улиц.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история и 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берег обращён к Атлантике и Северному морю, поэтому морская тема заметна в повседневной культуре. Чай, порты, корабли и музеи рассказывают о стране не меньше, чем её замки и старые университеты.
</a:t>
            </a:r>
            <a:endParaRPr lang="en-US" sz="12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основные образы страны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12" name="Text 2"/>
          <p:cNvSpPr txBox="1"/>
          <p:nvPr/>
        </p:nvSpPr>
        <p:spPr>
          <a:xfrm>
            <a:off x="352791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и его облик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часто называют сердцем Франции: здесь находятся Эйфелева башня, Лувр и набережные Сены. Город показывает, как рядом уживаются крупная столица, история и искусство.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53418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Замки и долины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страны особенно известна долина Луары с замками и парками. Эти места напоминают о королях, дворцах и старинных дорогах, по которым раньше путешествовали между городами.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15574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у Средиземного моря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Южное побережье Франции привлекает тёплым морем и солнечной погодой. Здесь отдыхают на пляжах, гуляют по набережным и знакомятся с французской кухней, где важны хлеб, сыр и свежие продукты.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89697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 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заметна не только памятниками, но и стилем жизни. Мода, музеи, кафе и искусство делают страну особенно узнаваемой и интересной для путешествий.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образа Германии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их 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Берлин, Мюнхен и Гамбург показывают разные стороны Германии: столичная жизнь, крупные культурные центры и морской порт. В этих городах особенно заметны аккуратные улицы, транспорт и деловой ритм.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известна машиностроением и сильной промышленностью. На дорогах, заводах и в научных центрах видно внимание к точности, качеству и современным технологиям.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традиции и 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Рейн и Дунай проходят через страну и связывают многие города и регионы. А замки, рождественские ярмарки и автобаны напоминают, что Германия умеет сочетать старину, праздники и быстрые маршруты.
</a:t>
            </a:r>
            <a:endParaRPr lang="en-US" sz="12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заметки о трёх странах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Ирландия: зелёный остров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Ирландия выделяется зелёными лугами, скалистыми берегами и кельтскими мотивами. Дублин — главный город страны, где можно увидеть сочетание старинной архитектуры, музыки и современной городской жизни.
</a:t>
            </a:r>
            <a:endParaRPr lang="en-US" sz="1292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Нидерланды: страна каналов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известны каналами, велосипедами и плотной сетью городов. Здесь удобно перемещаться, много портов и торговых связей, а городской пейзаж часто строится вокруг воды.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Бельгия: городская сеть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Бельгия объединяет крупные города, транспортные узлы и оживлённую уличную культуру. Каналы, площади и вокзалы делают её важной точкой между разными странами Западной Европы.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для трёх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этих стран есть общая черта: в них активно развиваются торговля, транспорт и жизнь больших и малых городов. Поэтому регион выглядит современным, удобным и очень связанным с Европой.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стороны Испании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Мадрид — столица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Мадрид показывает Испанию как большую и живую страну с широкими площадями, музеями и деловыми кварталами. Здесь заметно, как столица объединяет историю, современный ритм и любовь к городским встречам.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Барселона и Гауди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Барселона известна архитектурой Антонио Гауди и ярким обликом улиц. Город стоит у моря, поэтому в нём особенно заметно сочетание творчества, побережья и туристической жизни.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пейзажи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умеет быть праздничной: фламенко, футбол, тапас и уличные шествия делают её легко узнаваемой. При этом в разных частях страны есть и горы, и плато, и тёплые морские берега.
</a:t>
            </a:r>
            <a:endParaRPr lang="en-US" sz="12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 в четырёх образах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12" name="Text 2"/>
          <p:cNvSpPr txBox="1"/>
          <p:nvPr/>
        </p:nvSpPr>
        <p:spPr>
          <a:xfrm>
            <a:off x="673394" y="1079026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Лиссабон у 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Лиссабон расположен на холмах у Атлантики, поэтому из города часто открываются виды на воду и мосты. Старые кварталы, трамваи и узкие улицы подчёркивают его спокойный и узнаваемый характер.
</a:t>
            </a:r>
            <a:endParaRPr lang="en-US" sz="998" dirty="0"/>
          </a:p>
        </p:txBody>
      </p:sp>
      <p:sp>
        <p:nvSpPr>
          <p:cNvPr id="13" name="Text 3"/>
          <p:cNvSpPr txBox="1"/>
          <p:nvPr/>
        </p:nvSpPr>
        <p:spPr>
          <a:xfrm>
            <a:off x="673394" y="2092633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 и вино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 связан с виноделием и рекой Дору, вокруг которой выросли старые районы и набережные. Город показывает, как торговля, ремёсла и история формируют особую атмосферу.
</a:t>
            </a:r>
            <a:endParaRPr lang="en-US" sz="1058" dirty="0"/>
          </a:p>
        </p:txBody>
      </p:sp>
      <p:sp>
        <p:nvSpPr>
          <p:cNvPr id="14" name="Text 4"/>
          <p:cNvSpPr txBox="1"/>
          <p:nvPr/>
        </p:nvSpPr>
        <p:spPr>
          <a:xfrm>
            <a:off x="673394" y="3106225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Атлантики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кухня в Португалии очень заметна: рыба и блюда из морепродуктов встречаются почти повсюду. Это естественно для страны, которая живёт рядом с океаном и веками смотрит в сторону моря.
</a:t>
            </a:r>
            <a:endParaRPr lang="en-US" sz="998" dirty="0"/>
          </a:p>
        </p:txBody>
      </p:sp>
      <p:sp>
        <p:nvSpPr>
          <p:cNvPr id="15" name="Text 5"/>
          <p:cNvSpPr txBox="1"/>
          <p:nvPr/>
        </p:nvSpPr>
        <p:spPr>
          <a:xfrm>
            <a:off x="673394" y="4119812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Фаду, старые порты и неторопливый ритм жизни создают у Португалии мягкий образ. Здесь традиции не мешают современности, а дополняют её и делают страну особенно тёплой по настроению.
</a:t>
            </a:r>
            <a:endParaRPr lang="en-US" sz="99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лица Италии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и наследие античности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напоминает о древней истории, античных форумах и зданиях, которые стали символами европейской культуры. В городе особенно заметно, как прошлое живёт рядом с обычной современной жизнью.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Венеция на воде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Венеция строится на воде: каналы, мосты и лодки делают её непохожей на другие города. Такой облик связан с морской торговлей и многовековой историей города.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Флоренция и Возрождение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Флоренция известна искусством Возрождения, музеями и красивой архитектурой. Здесь легко увидеть, почему Италия считается одной из главных стран европейской культуры.
</a:t>
            </a:r>
            <a:endParaRPr lang="en-US" sz="12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Греция: главные образы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моря и островов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состоит из материка и множества островов, поэтому море здесь почти всегда рядом. Это сразу влияет на образ жизни, транспорт и характер отдыха.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связаны с античностью, Акрополем и Олимпией. Эти места помогают понять, почему Грецию считают одной из важнейших стран древнего мира.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Узнаваемый пейзаж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Бело-синие дома, оливки и морепродукты создают привычный образ греческого побережья. Такие детали особенно заметны в небольших городах и на островах летом.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на островах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туризм занимает важное место в жизни страны. Гости приезжают ради тёплого моря, островов и спокойной атмосферы, которая делает отдых очень популярным.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по европейской карте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Лондона к Парижу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можно начать в Лондоне и продолжить в Париже, где сразу заметны разные языки, архитектура и городской ритм. Такой старт помогает увидеть, как близко расположены крупные центры Европы.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между севером и югом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маршрут удобно вести через Брюссель и Амстердам к Мадриду и Лиссабону. На этом отрезке особенно хорошо сравнивать каналы, площади, побережья и способы жизни в разных странах.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древности к современности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Завершить поездку можно в Риме и Афинах, где ярко видна связь с античностью. Весь маршрут показывает, что Европа очень разнообразна, но её страны соединены общей культурной основой.
</a:t>
            </a:r>
            <a:endParaRPr lang="en-US" sz="12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региона — одна Европа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и Южная Европа по-разному выглядят на карте, но вместе создают богатую картину континента: от атлантических берегов до средиземноморских островов, от древних городов до современных столиц.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2026-07-25T23:58:33Z</dcterms:created>
  <dcterms:modified xsi:type="dcterms:W3CDTF">2026-07-25T23:58:33Z</dcterms:modified>
</cp:coreProperties>
</file>